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6152071" cy="41013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464349" y="2793987"/>
            <a:ext cx="2632974" cy="1077218"/>
          </a:xfrm>
          <a:prstGeom prst="rect">
            <a:avLst/>
          </a:prstGeom>
        </p:spPr>
        <p:txBody>
          <a:bodyPr wrap="square">
            <a:spAutoFit/>
          </a:bodyPr>
          <a:lstStyle/>
          <a:p>
            <a:pPr algn="ctr"/>
            <a:r>
              <a:rPr lang="en-US" sz="3200" b="1" i="1" dirty="0">
                <a:solidFill>
                  <a:schemeClr val="bg1"/>
                </a:solidFill>
                <a:effectLst>
                  <a:reflection blurRad="6350" stA="50000" endA="300" endPos="50000" dist="60007" dir="5400000" sy="-100000" algn="bl" rotWithShape="0"/>
                </a:effectLst>
                <a:latin typeface="Gabriola" panose="04040605051002020D02" pitchFamily="82" charset="0"/>
              </a:rPr>
              <a:t>Desirable Third Floor Unit</a:t>
            </a:r>
          </a:p>
        </p:txBody>
      </p:sp>
      <p:sp>
        <p:nvSpPr>
          <p:cNvPr id="2" name="Title 1"/>
          <p:cNvSpPr>
            <a:spLocks noGrp="1"/>
          </p:cNvSpPr>
          <p:nvPr>
            <p:ph type="ctrTitle"/>
          </p:nvPr>
        </p:nvSpPr>
        <p:spPr>
          <a:xfrm>
            <a:off x="0" y="4227563"/>
            <a:ext cx="6152071" cy="877837"/>
          </a:xfrm>
        </p:spPr>
        <p:txBody>
          <a:bodyPr anchor="ctr">
            <a:noAutofit/>
          </a:bodyPr>
          <a:lstStyle/>
          <a:p>
            <a:r>
              <a:rPr lang="en-US" sz="2400" b="1" dirty="0">
                <a:latin typeface="Georgia" panose="02040502050405020303" pitchFamily="18" charset="0"/>
                <a:cs typeface="Microsoft Sans Serif" panose="020B0604020202020204" pitchFamily="34" charset="0"/>
              </a:rPr>
              <a:t>1557 Cambridge Lakes Drive 306D</a:t>
            </a:r>
            <a:br>
              <a:rPr lang="en-US" sz="2000" b="1" dirty="0">
                <a:latin typeface="Georgia" panose="02040502050405020303" pitchFamily="18" charset="0"/>
                <a:cs typeface="Microsoft Sans Serif" panose="020B0604020202020204" pitchFamily="34" charset="0"/>
              </a:rPr>
            </a:br>
            <a:r>
              <a:rPr lang="en-US" sz="1800" b="1" dirty="0">
                <a:latin typeface="Georgia" panose="02040502050405020303" pitchFamily="18" charset="0"/>
                <a:cs typeface="Microsoft Sans Serif" panose="020B0604020202020204" pitchFamily="34" charset="0"/>
              </a:rPr>
              <a:t>Cambridge Lakes </a:t>
            </a:r>
            <a:r>
              <a:rPr lang="en-US" sz="1800" b="1" dirty="0">
                <a:latin typeface="Trebuchet MS" panose="020B0603020202020204" pitchFamily="34" charset="0"/>
                <a:cs typeface="Microsoft Sans Serif" panose="020B0604020202020204" pitchFamily="34" charset="0"/>
              </a:rPr>
              <a:t>· </a:t>
            </a:r>
            <a:r>
              <a:rPr lang="en-US" sz="1800" b="1" dirty="0">
                <a:latin typeface="Georgia" panose="02040502050405020303" pitchFamily="18" charset="0"/>
                <a:cs typeface="Microsoft Sans Serif" panose="020B0604020202020204" pitchFamily="34" charset="0"/>
              </a:rPr>
              <a:t>Mount Pleasant, SC 29464</a:t>
            </a:r>
            <a:br>
              <a:rPr lang="en-US" sz="1800" b="1" dirty="0">
                <a:latin typeface="Georgia" panose="02040502050405020303" pitchFamily="18" charset="0"/>
                <a:cs typeface="Microsoft Sans Serif" panose="020B0604020202020204" pitchFamily="34" charset="0"/>
              </a:rPr>
            </a:br>
            <a:r>
              <a:rPr lang="en-US" sz="1800" b="1" dirty="0">
                <a:latin typeface="Georgia" panose="02040502050405020303" pitchFamily="18" charset="0"/>
                <a:cs typeface="Microsoft Sans Serif" panose="020B0604020202020204" pitchFamily="34" charset="0"/>
              </a:rPr>
              <a:t>MLS# 19022015 </a:t>
            </a:r>
            <a:r>
              <a:rPr lang="en-US" sz="1800" b="1" dirty="0">
                <a:latin typeface="Trebuchet MS" panose="020B0603020202020204" pitchFamily="34" charset="0"/>
                <a:cs typeface="Microsoft Sans Serif" panose="020B0604020202020204" pitchFamily="34" charset="0"/>
              </a:rPr>
              <a:t>· </a:t>
            </a:r>
            <a:r>
              <a:rPr lang="en-US" sz="1800" b="1" dirty="0">
                <a:latin typeface="Georgia" panose="02040502050405020303" pitchFamily="18" charset="0"/>
                <a:cs typeface="Microsoft Sans Serif" panose="020B0604020202020204" pitchFamily="34" charset="0"/>
              </a:rPr>
              <a:t>$229,000</a:t>
            </a:r>
            <a:endParaRPr lang="en-US" sz="1600" b="1"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138369"/>
            <a:ext cx="6152071" cy="3630812"/>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Everyone wants a quiet 3rd floor unit that allows living with no neighbors above and views of the fountain below. The building has elevators and coded secured door access. This home has been freshly painted; kitchen has granite counter tops, tile backslash &amp; stainless appliances!. The living areas have laminate wood flooring. Both baths have ceramic tile The split bedroom arrangement allows for privacy for guest or a perfect roommate situation. The home also has a laundry conveniently located off kitchen. The screened porch has additional storage. Water heater is approx. 5 </a:t>
            </a:r>
            <a:r>
              <a:rPr lang="en-US" sz="1600" dirty="0" err="1">
                <a:solidFill>
                  <a:schemeClr val="tx1"/>
                </a:solidFill>
                <a:latin typeface="Georgia" panose="02040502050405020303" pitchFamily="18" charset="0"/>
                <a:cs typeface="Microsoft Sans Serif" panose="020B0604020202020204" pitchFamily="34" charset="0"/>
              </a:rPr>
              <a:t>yrs</a:t>
            </a:r>
            <a:r>
              <a:rPr lang="en-US" sz="1600" dirty="0">
                <a:solidFill>
                  <a:schemeClr val="tx1"/>
                </a:solidFill>
                <a:latin typeface="Georgia" panose="02040502050405020303" pitchFamily="18" charset="0"/>
                <a:cs typeface="Microsoft Sans Serif" panose="020B0604020202020204" pitchFamily="34" charset="0"/>
              </a:rPr>
              <a:t> old &amp; HVAC approx. 7 </a:t>
            </a:r>
            <a:r>
              <a:rPr lang="en-US" sz="1600" dirty="0" err="1">
                <a:solidFill>
                  <a:schemeClr val="tx1"/>
                </a:solidFill>
                <a:latin typeface="Georgia" panose="02040502050405020303" pitchFamily="18" charset="0"/>
                <a:cs typeface="Microsoft Sans Serif" panose="020B0604020202020204" pitchFamily="34" charset="0"/>
              </a:rPr>
              <a:t>yrs</a:t>
            </a:r>
            <a:r>
              <a:rPr lang="en-US" sz="1600" dirty="0">
                <a:solidFill>
                  <a:schemeClr val="tx1"/>
                </a:solidFill>
                <a:latin typeface="Georgia" panose="02040502050405020303" pitchFamily="18" charset="0"/>
                <a:cs typeface="Microsoft Sans Serif" panose="020B0604020202020204" pitchFamily="34" charset="0"/>
              </a:rPr>
              <a:t> old. Amenities include clubhouse, pool &amp; gym. Regime covers upkeep of common areas, termite bond, building exterior.</a:t>
            </a:r>
            <a:endParaRPr lang="en-US" sz="16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27064" y="0"/>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27064" y="1107604"/>
            <a:ext cx="1545336" cy="1031656"/>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227064" y="2216640"/>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27064" y="6647056"/>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230291" y="5539452"/>
            <a:ext cx="154210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229211" y="3324244"/>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230291" y="4431848"/>
            <a:ext cx="154210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227064" y="7754663"/>
            <a:ext cx="1545336" cy="103165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175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1557 Cambridge Lakes Drive 306D Cambridge Lakes · Mount Pleasant, SC 29464 MLS# 19022015 · $229,000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2019-08-28T13:25:32Z</dcterms:modified>
</cp:coreProperties>
</file>