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062"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2/19/2018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gif"/><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65000" r="-65000"/>
          </a:stretch>
        </a:blip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4330" y="9067800"/>
            <a:ext cx="1562527" cy="71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566" y="5410200"/>
            <a:ext cx="7772186" cy="1808802"/>
          </a:xfrm>
        </p:spPr>
        <p:txBody>
          <a:bodyPr anchor="ctr">
            <a:noAutofit/>
          </a:bodyPr>
          <a:lstStyle/>
          <a:p>
            <a:r>
              <a:rPr lang="en-US" sz="1250" dirty="0">
                <a:solidFill>
                  <a:schemeClr val="tx2">
                    <a:lumMod val="50000"/>
                  </a:schemeClr>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Come see this Lovely 3 Bedroom one bath home. This home has been updated very nicely. You will love the Gorgeous Kitchen Cabinetry and New Granite Counter-Tops. Updates include a New Roof &amp; (1yr Old)HVAC. New Flooring(Tile in the Kitchen, Beautiful Laminate in Living room, Den and hallways, Carpet in the bedrooms).Spacious Updated Bath with new tile floors and fixtures. Nice size backyard. The home is conveniently located, and in the Dorchester 2 School District. Nearby are many restaurants, Lowes food store, Publix, Walmart Market, ALDI foods, a Movie Theater, and Summerville Hospital Med Center. You are minutes away from Palmetto Commerce Park companies and employers; Boeing, Joint Base Charleston, Charleston International Airport. Seller to pay up to $3,000 in buyer closing costs.</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161501" y="857607"/>
            <a:ext cx="5448053" cy="3065727"/>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1973635" y="9071593"/>
            <a:ext cx="3823784" cy="707886"/>
          </a:xfrm>
          <a:prstGeom prst="rect">
            <a:avLst/>
          </a:prstGeom>
        </p:spPr>
        <p:txBody>
          <a:bodyPr wrap="square">
            <a:spAutoFit/>
          </a:bodyPr>
          <a:lstStyle/>
          <a:p>
            <a:pPr algn="ctr"/>
            <a:r>
              <a:rPr lang="en-US" sz="1600" b="1" dirty="0">
                <a:solidFill>
                  <a:schemeClr val="tx2">
                    <a:lumMod val="50000"/>
                  </a:schemeClr>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James Hopkins</a:t>
            </a:r>
          </a:p>
          <a:p>
            <a:pPr algn="ctr"/>
            <a:r>
              <a:rPr lang="en-US" sz="1200" dirty="0">
                <a:solidFill>
                  <a:schemeClr val="tx2">
                    <a:lumMod val="50000"/>
                  </a:schemeClr>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(843) 708-5930</a:t>
            </a:r>
          </a:p>
          <a:p>
            <a:pPr algn="ctr"/>
            <a:r>
              <a:rPr lang="en-US" sz="1200" dirty="0">
                <a:solidFill>
                  <a:schemeClr val="tx2">
                    <a:lumMod val="50000"/>
                  </a:schemeClr>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James.Hopkins@AgentOwnedRealty.com</a:t>
            </a:r>
          </a:p>
        </p:txBody>
      </p:sp>
      <p:sp>
        <p:nvSpPr>
          <p:cNvPr id="9" name="Rectangle 8"/>
          <p:cNvSpPr/>
          <p:nvPr/>
        </p:nvSpPr>
        <p:spPr>
          <a:xfrm>
            <a:off x="-459" y="9809873"/>
            <a:ext cx="7771973" cy="248527"/>
          </a:xfrm>
          <a:prstGeom prst="rect">
            <a:avLst/>
          </a:prstGeom>
        </p:spPr>
        <p:txBody>
          <a:bodyPr wrap="square">
            <a:spAutoFit/>
          </a:bodyPr>
          <a:lstStyle/>
          <a:p>
            <a:pPr algn="ctr"/>
            <a:r>
              <a:rPr lang="en-US" sz="1000" dirty="0">
                <a:solidFill>
                  <a:schemeClr val="tx2">
                    <a:lumMod val="50000"/>
                  </a:schemeClr>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AgentOwned Premiere Group | 1800 Trolley Rd | Summerville, SC 29485</a:t>
            </a:r>
          </a:p>
        </p:txBody>
      </p:sp>
      <p:sp>
        <p:nvSpPr>
          <p:cNvPr id="10" name="Down Ribbon 9"/>
          <p:cNvSpPr/>
          <p:nvPr/>
        </p:nvSpPr>
        <p:spPr>
          <a:xfrm>
            <a:off x="504214" y="62329"/>
            <a:ext cx="6762627" cy="601669"/>
          </a:xfrm>
          <a:prstGeom prst="ribbon">
            <a:avLst>
              <a:gd name="adj1" fmla="val 16667"/>
              <a:gd name="adj2" fmla="val 74404"/>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latin typeface="Gabriola" panose="04040605051002020D02" pitchFamily="82" charset="0"/>
              </a:rPr>
              <a:t>Gorgeous Cozy Home. Ready Now! NO HOA!</a:t>
            </a:r>
            <a:endParaRPr lang="en-US" sz="2800" i="1" dirty="0">
              <a:solidFill>
                <a:schemeClr val="tx1"/>
              </a:solidFill>
              <a:latin typeface="Gabriola" panose="04040605051002020D02" pitchFamily="82" charset="0"/>
            </a:endParaRPr>
          </a:p>
        </p:txBody>
      </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974307" y="4114800"/>
            <a:ext cx="917224" cy="1222965"/>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880867" y="4114800"/>
            <a:ext cx="917224" cy="1222965"/>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2" name="Picture 6"/>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64330" y="4114802"/>
            <a:ext cx="1630618" cy="122296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3"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5977451" y="4114800"/>
            <a:ext cx="1630620" cy="1222965"/>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5" name="Picture 8"/>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696590" y="9068920"/>
            <a:ext cx="911481" cy="71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2652995" y="7219002"/>
            <a:ext cx="2465064" cy="1848798"/>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2"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3070890" y="4114802"/>
            <a:ext cx="1630618" cy="122296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ctrTitle"/>
          </p:nvPr>
        </p:nvSpPr>
        <p:spPr>
          <a:xfrm>
            <a:off x="-459" y="3213840"/>
            <a:ext cx="7771972" cy="672360"/>
          </a:xfrm>
        </p:spPr>
        <p:txBody>
          <a:bodyPr>
            <a:noAutofit/>
          </a:bodyPr>
          <a:lstStyle/>
          <a:p>
            <a:r>
              <a:rPr lang="en-US" sz="24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155 </a:t>
            </a:r>
            <a:r>
              <a:rPr lang="en-US" sz="2400" b="1" dirty="0" err="1">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Mickler</a:t>
            </a:r>
            <a:r>
              <a:rPr lang="en-US" sz="24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Drive</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it-IT"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Moss Point </a:t>
            </a:r>
            <a:r>
              <a:rPr lang="it-IT" sz="18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it-IT"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Ladson </a:t>
            </a:r>
            <a:r>
              <a:rPr lang="it-IT" sz="18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it-IT"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17032958 </a:t>
            </a:r>
            <a:r>
              <a:rPr lang="it-IT" sz="18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it-IT"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$146,400</a:t>
            </a:r>
            <a:endParaRPr lang="en-US" sz="1200" dirty="0">
              <a:solidFill>
                <a:schemeClr val="bg1"/>
              </a:solidFill>
              <a:latin typeface="Georgia" panose="02040502050405020303" pitchFamily="18" charset="0"/>
              <a:cs typeface="Microsoft Sans Serif" panose="020B0604020202020204" pitchFamily="34" charset="0"/>
            </a:endParaRP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182</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155 Mickler Drive Moss Point · Ladson · MLS# 17032958 · $146,400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28</cp:revision>
  <dcterms:created xsi:type="dcterms:W3CDTF">2006-08-16T00:00:00Z</dcterms:created>
  <dcterms:modified xsi:type="dcterms:W3CDTF">2018-02-19T17:30:36Z</dcterms:modified>
</cp:coreProperties>
</file>