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916321" rtl="0" eaLnBrk="1" latinLnBrk="0" hangingPunct="1">
      <a:defRPr sz="1846" kern="1200">
        <a:solidFill>
          <a:schemeClr val="tx1"/>
        </a:solidFill>
        <a:latin typeface="+mn-lt"/>
        <a:ea typeface="+mn-ea"/>
        <a:cs typeface="+mn-cs"/>
      </a:defRPr>
    </a:lvl1pPr>
    <a:lvl2pPr marL="458161" algn="l" defTabSz="916321" rtl="0" eaLnBrk="1" latinLnBrk="0" hangingPunct="1">
      <a:defRPr sz="1846" kern="1200">
        <a:solidFill>
          <a:schemeClr val="tx1"/>
        </a:solidFill>
        <a:latin typeface="+mn-lt"/>
        <a:ea typeface="+mn-ea"/>
        <a:cs typeface="+mn-cs"/>
      </a:defRPr>
    </a:lvl2pPr>
    <a:lvl3pPr marL="916321" algn="l" defTabSz="916321" rtl="0" eaLnBrk="1" latinLnBrk="0" hangingPunct="1">
      <a:defRPr sz="1846" kern="1200">
        <a:solidFill>
          <a:schemeClr val="tx1"/>
        </a:solidFill>
        <a:latin typeface="+mn-lt"/>
        <a:ea typeface="+mn-ea"/>
        <a:cs typeface="+mn-cs"/>
      </a:defRPr>
    </a:lvl3pPr>
    <a:lvl4pPr marL="1374482" algn="l" defTabSz="916321" rtl="0" eaLnBrk="1" latinLnBrk="0" hangingPunct="1">
      <a:defRPr sz="1846" kern="1200">
        <a:solidFill>
          <a:schemeClr val="tx1"/>
        </a:solidFill>
        <a:latin typeface="+mn-lt"/>
        <a:ea typeface="+mn-ea"/>
        <a:cs typeface="+mn-cs"/>
      </a:defRPr>
    </a:lvl4pPr>
    <a:lvl5pPr marL="1832642" algn="l" defTabSz="916321" rtl="0" eaLnBrk="1" latinLnBrk="0" hangingPunct="1">
      <a:defRPr sz="1846" kern="1200">
        <a:solidFill>
          <a:schemeClr val="tx1"/>
        </a:solidFill>
        <a:latin typeface="+mn-lt"/>
        <a:ea typeface="+mn-ea"/>
        <a:cs typeface="+mn-cs"/>
      </a:defRPr>
    </a:lvl5pPr>
    <a:lvl6pPr marL="2290803" algn="l" defTabSz="916321" rtl="0" eaLnBrk="1" latinLnBrk="0" hangingPunct="1">
      <a:defRPr sz="1846" kern="1200">
        <a:solidFill>
          <a:schemeClr val="tx1"/>
        </a:solidFill>
        <a:latin typeface="+mn-lt"/>
        <a:ea typeface="+mn-ea"/>
        <a:cs typeface="+mn-cs"/>
      </a:defRPr>
    </a:lvl6pPr>
    <a:lvl7pPr marL="2748964" algn="l" defTabSz="916321" rtl="0" eaLnBrk="1" latinLnBrk="0" hangingPunct="1">
      <a:defRPr sz="1846" kern="1200">
        <a:solidFill>
          <a:schemeClr val="tx1"/>
        </a:solidFill>
        <a:latin typeface="+mn-lt"/>
        <a:ea typeface="+mn-ea"/>
        <a:cs typeface="+mn-cs"/>
      </a:defRPr>
    </a:lvl7pPr>
    <a:lvl8pPr marL="3207124" algn="l" defTabSz="916321" rtl="0" eaLnBrk="1" latinLnBrk="0" hangingPunct="1">
      <a:defRPr sz="1846" kern="1200">
        <a:solidFill>
          <a:schemeClr val="tx1"/>
        </a:solidFill>
        <a:latin typeface="+mn-lt"/>
        <a:ea typeface="+mn-ea"/>
        <a:cs typeface="+mn-cs"/>
      </a:defRPr>
    </a:lvl8pPr>
    <a:lvl9pPr marL="3665285" algn="l" defTabSz="916321"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72" y="10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1828800"/>
            <a:ext cx="658368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364"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2/3/2022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442264"/>
            <a:ext cx="5120640" cy="2336800"/>
          </a:xfrm>
        </p:spPr>
        <p:txBody>
          <a:bodyPr/>
          <a:lstStyle>
            <a:lvl1pPr marL="0" indent="0" algn="ctr">
              <a:buNone/>
              <a:defRPr>
                <a:solidFill>
                  <a:schemeClr val="tx1"/>
                </a:solidFill>
              </a:defRPr>
            </a:lvl1pPr>
            <a:lvl2pPr marL="415641" indent="0" algn="ctr">
              <a:buNone/>
            </a:lvl2pPr>
            <a:lvl3pPr marL="831281" indent="0" algn="ctr">
              <a:buNone/>
            </a:lvl3pPr>
            <a:lvl4pPr marL="1246922" indent="0" algn="ctr">
              <a:buNone/>
            </a:lvl4pPr>
            <a:lvl5pPr marL="1662562" indent="0" algn="ctr">
              <a:buNone/>
            </a:lvl5pPr>
            <a:lvl6pPr marL="2078203" indent="0" algn="ctr">
              <a:buNone/>
            </a:lvl6pPr>
            <a:lvl7pPr marL="2493843" indent="0" algn="ctr">
              <a:buNone/>
            </a:lvl7pPr>
            <a:lvl8pPr marL="2909484" indent="0" algn="ctr">
              <a:buNone/>
            </a:lvl8pPr>
            <a:lvl9pPr marL="3325124"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4"/>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366186"/>
            <a:ext cx="4815840" cy="780203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12800"/>
            <a:ext cx="566928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364"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343715"/>
            <a:ext cx="5669280" cy="2012949"/>
          </a:xfrm>
        </p:spPr>
        <p:txBody>
          <a:bodyPr anchor="t"/>
          <a:lstStyle>
            <a:lvl1pPr marL="66502" indent="0" algn="l">
              <a:buNone/>
              <a:defRPr sz="1818">
                <a:solidFill>
                  <a:schemeClr val="tx1"/>
                </a:solidFill>
              </a:defRPr>
            </a:lvl1pPr>
            <a:lvl2pPr>
              <a:buNone/>
              <a:defRPr sz="1636">
                <a:solidFill>
                  <a:schemeClr val="tx1">
                    <a:tint val="75000"/>
                  </a:schemeClr>
                </a:solidFill>
              </a:defRPr>
            </a:lvl2pPr>
            <a:lvl3pPr>
              <a:buNone/>
              <a:defRPr sz="1455">
                <a:solidFill>
                  <a:schemeClr val="tx1">
                    <a:tint val="75000"/>
                  </a:schemeClr>
                </a:solidFill>
              </a:defRPr>
            </a:lvl3pPr>
            <a:lvl4pPr>
              <a:buNone/>
              <a:defRPr sz="1273">
                <a:solidFill>
                  <a:schemeClr val="tx1">
                    <a:tint val="75000"/>
                  </a:schemeClr>
                </a:solidFill>
              </a:defRPr>
            </a:lvl4pPr>
            <a:lvl5pPr>
              <a:buNone/>
              <a:defRPr sz="1273">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8555568"/>
            <a:ext cx="609600" cy="486834"/>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364"/>
            </a:lvl1pPr>
            <a:lvl2pPr>
              <a:defRPr sz="2182"/>
            </a:lvl2pPr>
            <a:lvl3pPr>
              <a:defRPr sz="1818"/>
            </a:lvl3pPr>
            <a:lvl4pPr>
              <a:defRPr sz="1636"/>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133602"/>
            <a:ext cx="3230880" cy="6034617"/>
          </a:xfrm>
        </p:spPr>
        <p:txBody>
          <a:bodyPr/>
          <a:lstStyle>
            <a:lvl1pPr>
              <a:defRPr sz="2364"/>
            </a:lvl1pPr>
            <a:lvl2pPr>
              <a:defRPr sz="2182"/>
            </a:lvl2pPr>
            <a:lvl3pPr>
              <a:defRPr sz="1818"/>
            </a:lvl3pPr>
            <a:lvl4pPr>
              <a:defRPr sz="1636"/>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6"/>
            <a:ext cx="658368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046818"/>
            <a:ext cx="3232150" cy="1001183"/>
          </a:xfrm>
        </p:spPr>
        <p:txBody>
          <a:bodyPr anchor="ctr"/>
          <a:lstStyle>
            <a:lvl1pPr marL="0" indent="0">
              <a:buNone/>
              <a:defRPr sz="2182" b="0" cap="all" baseline="0">
                <a:solidFill>
                  <a:schemeClr val="tx1"/>
                </a:solidFill>
              </a:defRPr>
            </a:lvl1pPr>
            <a:lvl2pPr>
              <a:buNone/>
              <a:defRPr sz="1818" b="1"/>
            </a:lvl2pPr>
            <a:lvl3pPr>
              <a:buNone/>
              <a:defRPr sz="1636" b="1"/>
            </a:lvl3pPr>
            <a:lvl4pPr>
              <a:buNone/>
              <a:defRPr sz="1455" b="1"/>
            </a:lvl4pPr>
            <a:lvl5pPr>
              <a:buNone/>
              <a:defRPr sz="1455"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046818"/>
            <a:ext cx="3233420" cy="1001183"/>
          </a:xfrm>
        </p:spPr>
        <p:txBody>
          <a:bodyPr anchor="ctr"/>
          <a:lstStyle>
            <a:lvl1pPr marL="0" indent="0">
              <a:buNone/>
              <a:defRPr sz="2182" b="0" cap="all" baseline="0">
                <a:solidFill>
                  <a:schemeClr val="tx1"/>
                </a:solidFill>
              </a:defRPr>
            </a:lvl1pPr>
            <a:lvl2pPr>
              <a:buNone/>
              <a:defRPr sz="1818" b="1"/>
            </a:lvl2pPr>
            <a:lvl3pPr>
              <a:buNone/>
              <a:defRPr sz="1636" b="1"/>
            </a:lvl3pPr>
            <a:lvl4pPr>
              <a:buNone/>
              <a:defRPr sz="1455" b="1"/>
            </a:lvl4pPr>
            <a:lvl5pPr>
              <a:buNone/>
              <a:defRPr sz="1455"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149602"/>
            <a:ext cx="3232150" cy="5018617"/>
          </a:xfrm>
        </p:spPr>
        <p:txBody>
          <a:bodyPr/>
          <a:lstStyle>
            <a:lvl1pPr>
              <a:defRPr sz="2182"/>
            </a:lvl1pPr>
            <a:lvl2pPr>
              <a:defRPr sz="1818"/>
            </a:lvl2pPr>
            <a:lvl3pPr>
              <a:defRPr sz="1636"/>
            </a:lvl3pPr>
            <a:lvl4pPr>
              <a:defRPr sz="1455"/>
            </a:lvl4pPr>
            <a:lvl5pPr>
              <a:defRPr sz="1455"/>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149602"/>
            <a:ext cx="3233420" cy="5018617"/>
          </a:xfrm>
        </p:spPr>
        <p:txBody>
          <a:bodyPr/>
          <a:lstStyle>
            <a:lvl1pPr>
              <a:defRPr sz="2182"/>
            </a:lvl1pPr>
            <a:lvl2pPr>
              <a:defRPr sz="1818"/>
            </a:lvl2pPr>
            <a:lvl3pPr>
              <a:defRPr sz="1636"/>
            </a:lvl3pPr>
            <a:lvl4pPr>
              <a:defRPr sz="1455"/>
            </a:lvl4pPr>
            <a:lvl5pPr>
              <a:defRPr sz="1455"/>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6"/>
            <a:ext cx="2406650" cy="1549400"/>
          </a:xfrm>
        </p:spPr>
        <p:txBody>
          <a:bodyPr vert="horz" anchor="b">
            <a:normAutofit/>
            <a:sp3d prstMaterial="softEdge"/>
          </a:bodyPr>
          <a:lstStyle>
            <a:lvl1pPr algn="l">
              <a:buNone/>
              <a:defRPr sz="20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032002"/>
            <a:ext cx="2406650" cy="6136217"/>
          </a:xfrm>
        </p:spPr>
        <p:txBody>
          <a:bodyPr/>
          <a:lstStyle>
            <a:lvl1pPr marL="0" indent="0">
              <a:buNone/>
              <a:defRPr sz="1273"/>
            </a:lvl1pPr>
            <a:lvl2pPr>
              <a:buNone/>
              <a:defRPr sz="1091"/>
            </a:lvl2pPr>
            <a:lvl3pPr>
              <a:buNone/>
              <a:defRPr sz="909"/>
            </a:lvl3pPr>
            <a:lvl4pPr>
              <a:buNone/>
              <a:defRPr sz="818"/>
            </a:lvl4pPr>
            <a:lvl5pPr>
              <a:buNone/>
              <a:defRPr sz="818"/>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364067"/>
            <a:ext cx="4089400" cy="7804151"/>
          </a:xfrm>
        </p:spPr>
        <p:txBody>
          <a:bodyPr/>
          <a:lstStyle>
            <a:lvl1pPr>
              <a:defRPr sz="2364"/>
            </a:lvl1pPr>
            <a:lvl2pPr>
              <a:defRPr sz="2182"/>
            </a:lvl2pPr>
            <a:lvl3pPr>
              <a:defRPr sz="2000"/>
            </a:lvl3pPr>
            <a:lvl4pPr>
              <a:defRPr sz="1818"/>
            </a:lvl4pPr>
            <a:lvl5pPr>
              <a:defRPr sz="1636"/>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12800"/>
            <a:ext cx="4389120" cy="696384"/>
          </a:xfrm>
        </p:spPr>
        <p:txBody>
          <a:bodyPr lIns="45720" rIns="45720" bIns="0" anchor="b">
            <a:sp3d prstMaterial="softEdge"/>
          </a:bodyPr>
          <a:lstStyle>
            <a:lvl1pPr algn="ctr">
              <a:buNone/>
              <a:defRPr sz="1818" b="1"/>
            </a:lvl1pPr>
          </a:lstStyle>
          <a:p>
            <a:r>
              <a:rPr kumimoji="0" lang="en-US"/>
              <a:t>Click to edit Master title style</a:t>
            </a:r>
          </a:p>
        </p:txBody>
      </p:sp>
      <p:sp>
        <p:nvSpPr>
          <p:cNvPr id="3" name="Picture Placeholder 2"/>
          <p:cNvSpPr>
            <a:spLocks noGrp="1"/>
          </p:cNvSpPr>
          <p:nvPr>
            <p:ph type="pic" idx="1"/>
          </p:nvPr>
        </p:nvSpPr>
        <p:spPr>
          <a:xfrm>
            <a:off x="1463040" y="2442634"/>
            <a:ext cx="438912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2909"/>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555716"/>
            <a:ext cx="4389120" cy="707136"/>
          </a:xfrm>
        </p:spPr>
        <p:txBody>
          <a:bodyPr lIns="45720" tIns="45720" rIns="45720" anchor="t"/>
          <a:lstStyle>
            <a:lvl1pPr marL="0" indent="0" algn="ctr">
              <a:buNone/>
              <a:defRPr sz="1273"/>
            </a:lvl1pPr>
            <a:lvl2pPr>
              <a:defRPr sz="1091"/>
            </a:lvl2pPr>
            <a:lvl3pPr>
              <a:defRPr sz="909"/>
            </a:lvl3pPr>
            <a:lvl4pPr>
              <a:defRPr sz="818"/>
            </a:lvl4pPr>
            <a:lvl5pPr>
              <a:defRPr sz="818"/>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366184"/>
            <a:ext cx="658368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133600"/>
            <a:ext cx="658368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8555568"/>
            <a:ext cx="1706880" cy="486834"/>
          </a:xfrm>
          <a:prstGeom prst="rect">
            <a:avLst/>
          </a:prstGeom>
        </p:spPr>
        <p:txBody>
          <a:bodyPr vert="horz" anchor="b"/>
          <a:lstStyle>
            <a:lvl1pPr algn="l" eaLnBrk="1" latinLnBrk="0" hangingPunct="1">
              <a:defRPr kumimoji="0" sz="1091">
                <a:solidFill>
                  <a:schemeClr val="tx1">
                    <a:shade val="50000"/>
                  </a:schemeClr>
                </a:solidFill>
              </a:defRPr>
            </a:lvl1pPr>
          </a:lstStyle>
          <a:p>
            <a:fld id="{1D8BD707-D9CF-40AE-B4C6-C98DA3205C09}" type="datetimeFigureOut">
              <a:rPr lang="en-US" smtClean="0"/>
              <a:pPr/>
              <a:t>2/3/2022</a:t>
            </a:fld>
            <a:endParaRPr lang="en-US"/>
          </a:p>
        </p:txBody>
      </p:sp>
      <p:sp>
        <p:nvSpPr>
          <p:cNvPr id="3" name="Footer Placeholder 2"/>
          <p:cNvSpPr>
            <a:spLocks noGrp="1"/>
          </p:cNvSpPr>
          <p:nvPr>
            <p:ph type="ftr" sz="quarter" idx="3"/>
          </p:nvPr>
        </p:nvSpPr>
        <p:spPr>
          <a:xfrm>
            <a:off x="2499360" y="8555568"/>
            <a:ext cx="2316480" cy="486834"/>
          </a:xfrm>
          <a:prstGeom prst="rect">
            <a:avLst/>
          </a:prstGeom>
        </p:spPr>
        <p:txBody>
          <a:bodyPr vert="horz" anchor="b"/>
          <a:lstStyle>
            <a:lvl1pPr algn="ctr" eaLnBrk="1" latinLnBrk="0" hangingPunct="1">
              <a:defRPr kumimoji="0" sz="1091">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8555568"/>
            <a:ext cx="609600" cy="486834"/>
          </a:xfrm>
          <a:prstGeom prst="rect">
            <a:avLst/>
          </a:prstGeom>
        </p:spPr>
        <p:txBody>
          <a:bodyPr vert="horz" lIns="0" rIns="0" anchor="b"/>
          <a:lstStyle>
            <a:lvl1pPr algn="r" eaLnBrk="1" latinLnBrk="0" hangingPunct="1">
              <a:defRPr kumimoji="0" sz="1091">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727"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498769" indent="-374076" algn="l" rtl="0" eaLnBrk="1" latinLnBrk="0" hangingPunct="1">
        <a:spcBef>
          <a:spcPct val="20000"/>
        </a:spcBef>
        <a:buClr>
          <a:schemeClr val="tx1">
            <a:shade val="95000"/>
          </a:schemeClr>
        </a:buClr>
        <a:buSzPct val="65000"/>
        <a:buFont typeface="Wingdings 2"/>
        <a:buChar char=""/>
        <a:defRPr kumimoji="0" sz="2545" kern="1200">
          <a:solidFill>
            <a:schemeClr val="tx1"/>
          </a:solidFill>
          <a:latin typeface="+mn-lt"/>
          <a:ea typeface="+mn-ea"/>
          <a:cs typeface="+mn-cs"/>
        </a:defRPr>
      </a:lvl1pPr>
      <a:lvl2pPr marL="789717" indent="-257697" algn="l" rtl="0" eaLnBrk="1" latinLnBrk="0" hangingPunct="1">
        <a:spcBef>
          <a:spcPct val="20000"/>
        </a:spcBef>
        <a:buClr>
          <a:schemeClr val="tx1"/>
        </a:buClr>
        <a:buSzPct val="80000"/>
        <a:buFont typeface="Wingdings 2"/>
        <a:buChar char=""/>
        <a:defRPr kumimoji="0" sz="2182" kern="1200">
          <a:solidFill>
            <a:schemeClr val="tx1"/>
          </a:solidFill>
          <a:latin typeface="+mn-lt"/>
          <a:ea typeface="+mn-ea"/>
          <a:cs typeface="+mn-cs"/>
        </a:defRPr>
      </a:lvl2pPr>
      <a:lvl3pPr marL="1030788" indent="-207820" algn="l" rtl="0" eaLnBrk="1" latinLnBrk="0" hangingPunct="1">
        <a:spcBef>
          <a:spcPct val="20000"/>
        </a:spcBef>
        <a:buClr>
          <a:schemeClr val="tx1"/>
        </a:buClr>
        <a:buSzPct val="95000"/>
        <a:buFont typeface="Wingdings"/>
        <a:buChar char=""/>
        <a:defRPr kumimoji="0" sz="2000" kern="1200">
          <a:solidFill>
            <a:schemeClr val="tx1"/>
          </a:solidFill>
          <a:latin typeface="+mn-lt"/>
          <a:ea typeface="+mn-ea"/>
          <a:cs typeface="+mn-cs"/>
        </a:defRPr>
      </a:lvl3pPr>
      <a:lvl4pPr marL="1230296" indent="-166256" algn="l" rtl="0" eaLnBrk="1" latinLnBrk="0" hangingPunct="1">
        <a:spcBef>
          <a:spcPct val="20000"/>
        </a:spcBef>
        <a:buClr>
          <a:schemeClr val="tx1"/>
        </a:buClr>
        <a:buSzPct val="100000"/>
        <a:buFont typeface="Wingdings 3"/>
        <a:buChar char=""/>
        <a:defRPr kumimoji="0" sz="1818" kern="1200">
          <a:solidFill>
            <a:schemeClr val="tx1"/>
          </a:solidFill>
          <a:latin typeface="+mn-lt"/>
          <a:ea typeface="+mn-ea"/>
          <a:cs typeface="+mn-cs"/>
        </a:defRPr>
      </a:lvl4pPr>
      <a:lvl5pPr marL="1404865" indent="-166256" algn="l" rtl="0" eaLnBrk="1" latinLnBrk="0" hangingPunct="1">
        <a:spcBef>
          <a:spcPct val="20000"/>
        </a:spcBef>
        <a:buClr>
          <a:schemeClr val="tx1"/>
        </a:buClr>
        <a:buFont typeface="Wingdings 2"/>
        <a:buChar char=""/>
        <a:defRPr kumimoji="0" sz="1818" kern="1200">
          <a:solidFill>
            <a:schemeClr val="tx1"/>
          </a:solidFill>
          <a:latin typeface="+mn-lt"/>
          <a:ea typeface="+mn-ea"/>
          <a:cs typeface="+mn-cs"/>
        </a:defRPr>
      </a:lvl5pPr>
      <a:lvl6pPr marL="1604372" indent="-166256" algn="l" rtl="0" eaLnBrk="1" latinLnBrk="0" hangingPunct="1">
        <a:spcBef>
          <a:spcPct val="20000"/>
        </a:spcBef>
        <a:buClr>
          <a:schemeClr val="tx1"/>
        </a:buClr>
        <a:buFont typeface="Wingdings 3"/>
        <a:buChar char=""/>
        <a:defRPr kumimoji="0" sz="1636" kern="1200">
          <a:solidFill>
            <a:schemeClr val="tx1"/>
          </a:solidFill>
          <a:latin typeface="+mn-lt"/>
          <a:ea typeface="+mn-ea"/>
          <a:cs typeface="+mn-cs"/>
        </a:defRPr>
      </a:lvl6pPr>
      <a:lvl7pPr marL="1787254" indent="-166256" algn="l" rtl="0" eaLnBrk="1" latinLnBrk="0" hangingPunct="1">
        <a:spcBef>
          <a:spcPct val="20000"/>
        </a:spcBef>
        <a:buClr>
          <a:schemeClr val="tx1"/>
        </a:buClr>
        <a:buFont typeface="Wingdings 2"/>
        <a:buChar char=""/>
        <a:defRPr kumimoji="0" sz="1455" kern="1200">
          <a:solidFill>
            <a:schemeClr val="tx1"/>
          </a:solidFill>
          <a:latin typeface="+mn-lt"/>
          <a:ea typeface="+mn-ea"/>
          <a:cs typeface="+mn-cs"/>
        </a:defRPr>
      </a:lvl7pPr>
      <a:lvl8pPr marL="1970136" indent="-166256" algn="l" rtl="0" eaLnBrk="1" latinLnBrk="0" hangingPunct="1">
        <a:spcBef>
          <a:spcPct val="20000"/>
        </a:spcBef>
        <a:buClr>
          <a:schemeClr val="tx1"/>
        </a:buClr>
        <a:buFont typeface="Wingdings 2"/>
        <a:buChar char=""/>
        <a:defRPr kumimoji="0" sz="1273" kern="1200">
          <a:solidFill>
            <a:schemeClr val="tx1"/>
          </a:solidFill>
          <a:latin typeface="+mn-lt"/>
          <a:ea typeface="+mn-ea"/>
          <a:cs typeface="+mn-cs"/>
        </a:defRPr>
      </a:lvl8pPr>
      <a:lvl9pPr marL="2153018" indent="-166256" algn="l" rtl="0" eaLnBrk="1" latinLnBrk="0" hangingPunct="1">
        <a:spcBef>
          <a:spcPct val="20000"/>
        </a:spcBef>
        <a:buClr>
          <a:schemeClr val="tx1"/>
        </a:buClr>
        <a:buFont typeface="Wingdings 2"/>
        <a:buChar char=""/>
        <a:defRPr kumimoji="0" sz="1273"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15641" algn="l" rtl="0" eaLnBrk="1" latinLnBrk="0" hangingPunct="1">
        <a:defRPr kumimoji="0" kern="1200">
          <a:solidFill>
            <a:schemeClr val="tx1"/>
          </a:solidFill>
          <a:latin typeface="+mn-lt"/>
          <a:ea typeface="+mn-ea"/>
          <a:cs typeface="+mn-cs"/>
        </a:defRPr>
      </a:lvl2pPr>
      <a:lvl3pPr marL="831281" algn="l" rtl="0" eaLnBrk="1" latinLnBrk="0" hangingPunct="1">
        <a:defRPr kumimoji="0" kern="1200">
          <a:solidFill>
            <a:schemeClr val="tx1"/>
          </a:solidFill>
          <a:latin typeface="+mn-lt"/>
          <a:ea typeface="+mn-ea"/>
          <a:cs typeface="+mn-cs"/>
        </a:defRPr>
      </a:lvl3pPr>
      <a:lvl4pPr marL="1246922" algn="l" rtl="0" eaLnBrk="1" latinLnBrk="0" hangingPunct="1">
        <a:defRPr kumimoji="0" kern="1200">
          <a:solidFill>
            <a:schemeClr val="tx1"/>
          </a:solidFill>
          <a:latin typeface="+mn-lt"/>
          <a:ea typeface="+mn-ea"/>
          <a:cs typeface="+mn-cs"/>
        </a:defRPr>
      </a:lvl4pPr>
      <a:lvl5pPr marL="1662562" algn="l" rtl="0" eaLnBrk="1" latinLnBrk="0" hangingPunct="1">
        <a:defRPr kumimoji="0" kern="1200">
          <a:solidFill>
            <a:schemeClr val="tx1"/>
          </a:solidFill>
          <a:latin typeface="+mn-lt"/>
          <a:ea typeface="+mn-ea"/>
          <a:cs typeface="+mn-cs"/>
        </a:defRPr>
      </a:lvl5pPr>
      <a:lvl6pPr marL="2078203" algn="l" rtl="0" eaLnBrk="1" latinLnBrk="0" hangingPunct="1">
        <a:defRPr kumimoji="0" kern="1200">
          <a:solidFill>
            <a:schemeClr val="tx1"/>
          </a:solidFill>
          <a:latin typeface="+mn-lt"/>
          <a:ea typeface="+mn-ea"/>
          <a:cs typeface="+mn-cs"/>
        </a:defRPr>
      </a:lvl6pPr>
      <a:lvl7pPr marL="2493843" algn="l" rtl="0" eaLnBrk="1" latinLnBrk="0" hangingPunct="1">
        <a:defRPr kumimoji="0" kern="1200">
          <a:solidFill>
            <a:schemeClr val="tx1"/>
          </a:solidFill>
          <a:latin typeface="+mn-lt"/>
          <a:ea typeface="+mn-ea"/>
          <a:cs typeface="+mn-cs"/>
        </a:defRPr>
      </a:lvl7pPr>
      <a:lvl8pPr marL="2909484" algn="l" rtl="0" eaLnBrk="1" latinLnBrk="0" hangingPunct="1">
        <a:defRPr kumimoji="0" kern="1200">
          <a:solidFill>
            <a:schemeClr val="tx1"/>
          </a:solidFill>
          <a:latin typeface="+mn-lt"/>
          <a:ea typeface="+mn-ea"/>
          <a:cs typeface="+mn-cs"/>
        </a:defRPr>
      </a:lvl8pPr>
      <a:lvl9pPr marL="3325124"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33000" r="-33000"/>
          </a:stretch>
        </a:blipFill>
        <a:effectLst/>
      </p:bgPr>
    </p:bg>
    <p:spTree>
      <p:nvGrpSpPr>
        <p:cNvPr id="1" name=""/>
        <p:cNvGrpSpPr/>
        <p:nvPr/>
      </p:nvGrpSpPr>
      <p:grpSpPr>
        <a:xfrm>
          <a:off x="0" y="0"/>
          <a:ext cx="0" cy="0"/>
          <a:chOff x="0" y="0"/>
          <a:chExt cx="0" cy="0"/>
        </a:xfrm>
      </p:grpSpPr>
      <p:sp>
        <p:nvSpPr>
          <p:cNvPr id="5" name="Rectangle 4"/>
          <p:cNvSpPr/>
          <p:nvPr/>
        </p:nvSpPr>
        <p:spPr>
          <a:xfrm>
            <a:off x="124691" y="0"/>
            <a:ext cx="7065818" cy="15813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91680" y="72606"/>
            <a:ext cx="5129898" cy="3413265"/>
          </a:xfrm>
          <a:prstGeom prst="rect">
            <a:avLst/>
          </a:prstGeom>
          <a:ln>
            <a:noFill/>
          </a:ln>
          <a:effectLst>
            <a:outerShdw blurRad="292100" dist="139700" dir="2700000" algn="tl" rotWithShape="0">
              <a:srgbClr val="333333">
                <a:alpha val="65000"/>
              </a:srgbClr>
            </a:outerShdw>
          </a:effectLst>
        </p:spPr>
      </p:pic>
      <p:sp>
        <p:nvSpPr>
          <p:cNvPr id="21" name="Rectangle 20"/>
          <p:cNvSpPr/>
          <p:nvPr/>
        </p:nvSpPr>
        <p:spPr>
          <a:xfrm>
            <a:off x="0" y="8117615"/>
            <a:ext cx="7315200" cy="1026385"/>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78"/>
          </a:p>
        </p:txBody>
      </p:sp>
      <p:sp>
        <p:nvSpPr>
          <p:cNvPr id="3" name="Subtitle 2"/>
          <p:cNvSpPr>
            <a:spLocks noGrp="1"/>
          </p:cNvSpPr>
          <p:nvPr>
            <p:ph type="subTitle" idx="1"/>
          </p:nvPr>
        </p:nvSpPr>
        <p:spPr>
          <a:xfrm>
            <a:off x="-1" y="4543951"/>
            <a:ext cx="5358901" cy="3463167"/>
          </a:xfrm>
        </p:spPr>
        <p:txBody>
          <a:bodyPr anchor="ctr">
            <a:noAutofit/>
          </a:bodyPr>
          <a:lstStyle/>
          <a:p>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White Glove Living in the heart of Mt. Pleasant--it doesn't get any better than this! Developed by </a:t>
            </a:r>
            <a:r>
              <a:rPr lang="en-US" sz="1200" b="1"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EastWest</a:t>
            </a:r>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 Developers, Tides IV is unique to the area and offers </a:t>
            </a:r>
            <a:r>
              <a:rPr lang="en-US" sz="1200" b="1"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Consierge</a:t>
            </a:r>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 Level Service, Owner 's Retreat, Gym, Pool, and Fire Pit, ALL within five minutes of downtown Charleston, </a:t>
            </a:r>
            <a:r>
              <a:rPr lang="en-US" sz="1200" b="1" dirty="0" err="1">
                <a:solidFill>
                  <a:srgbClr val="10253F"/>
                </a:solidFill>
                <a:latin typeface="Century Gothic" panose="020B0502020202020204" pitchFamily="34" charset="0"/>
                <a:ea typeface="Verdana" panose="020B0604030504040204" pitchFamily="34" charset="0"/>
                <a:cs typeface="Verdana" panose="020B0604030504040204" pitchFamily="34" charset="0"/>
              </a:rPr>
              <a:t>WholeFoods</a:t>
            </a:r>
            <a:r>
              <a:rPr lang="en-US" sz="1200" b="1" dirty="0">
                <a:solidFill>
                  <a:srgbClr val="10253F"/>
                </a:solidFill>
                <a:latin typeface="Century Gothic" panose="020B0502020202020204" pitchFamily="34" charset="0"/>
                <a:ea typeface="Verdana" panose="020B0604030504040204" pitchFamily="34" charset="0"/>
                <a:cs typeface="Verdana" panose="020B0604030504040204" pitchFamily="34" charset="0"/>
              </a:rPr>
              <a:t>, and major shopping areas. This two bedroom condo has spectacular views of the marsh and Wando River and immediate access to bike and walking paths leading to Waterfront Park. In perfect move-in condition, owners have added quartz countertops, repainted with Farrow and Ball, and upgraded most of the hardware, fixtures, lighting, toilets, and closets. Quarterly regime fee includes insurance, water, internet, cable, and gas (cooktop and Rinnai water heater). With only 53 units in the building, Tides IV is a tight knit, friendly community. Covered parking for one car is available in the garage with plenty of overflow parking immediately outside the building. There is also additional storage for owners in the garage. Pampered, secure living at its best--come take a peek; you will not be disappointed!</a:t>
            </a:r>
          </a:p>
        </p:txBody>
      </p:sp>
      <p:sp>
        <p:nvSpPr>
          <p:cNvPr id="2" name="Title 1"/>
          <p:cNvSpPr>
            <a:spLocks noGrp="1"/>
          </p:cNvSpPr>
          <p:nvPr>
            <p:ph type="ctrTitle"/>
          </p:nvPr>
        </p:nvSpPr>
        <p:spPr>
          <a:xfrm>
            <a:off x="91678" y="3529336"/>
            <a:ext cx="5129898" cy="890264"/>
          </a:xfrm>
        </p:spPr>
        <p:txBody>
          <a:bodyPr anchor="ctr">
            <a:noAutofit/>
            <a:scene3d>
              <a:camera prst="orthographicFront"/>
              <a:lightRig rig="soft" dir="t">
                <a:rot lat="0" lon="0" rev="17220000"/>
              </a:lightRig>
            </a:scene3d>
            <a:sp3d prstMaterial="softEdge"/>
          </a:bodyPr>
          <a:lstStyle/>
          <a:p>
            <a:r>
              <a:rPr lang="en-US" sz="2182" cap="none" dirty="0">
                <a:ln w="10541" cmpd="sng">
                  <a:noFill/>
                  <a:prstDash val="solid"/>
                </a:ln>
                <a:solidFill>
                  <a:srgbClr val="10253F"/>
                </a:solidFill>
                <a:effectLst/>
                <a:latin typeface="Century Gothic" panose="020B0502020202020204" pitchFamily="34" charset="0"/>
              </a:rPr>
              <a:t>155 Wingo Way #427</a:t>
            </a:r>
            <a:br>
              <a:rPr lang="en-US" sz="2182" cap="none" dirty="0">
                <a:ln w="10541" cmpd="sng">
                  <a:noFill/>
                  <a:prstDash val="solid"/>
                </a:ln>
                <a:solidFill>
                  <a:srgbClr val="10253F"/>
                </a:solidFill>
                <a:effectLst/>
                <a:latin typeface="Century Gothic" panose="020B0502020202020204" pitchFamily="34" charset="0"/>
              </a:rPr>
            </a:br>
            <a:r>
              <a:rPr lang="en-US" sz="1455" cap="none" dirty="0">
                <a:ln w="10541" cmpd="sng">
                  <a:noFill/>
                  <a:prstDash val="solid"/>
                </a:ln>
                <a:solidFill>
                  <a:srgbClr val="10253F"/>
                </a:solidFill>
                <a:effectLst/>
                <a:latin typeface="Century Gothic" panose="020B0502020202020204" pitchFamily="34" charset="0"/>
              </a:rPr>
              <a:t>Tides IV Condominiums | Mount Pleasant, SC 29464</a:t>
            </a:r>
            <a:br>
              <a:rPr lang="en-US" sz="1455" cap="none" dirty="0">
                <a:ln w="10541" cmpd="sng">
                  <a:noFill/>
                  <a:prstDash val="solid"/>
                </a:ln>
                <a:solidFill>
                  <a:srgbClr val="10253F"/>
                </a:solidFill>
                <a:effectLst/>
                <a:latin typeface="Century Gothic" panose="020B0502020202020204" pitchFamily="34" charset="0"/>
              </a:rPr>
            </a:br>
            <a:r>
              <a:rPr lang="en-US" sz="1455" cap="none" dirty="0">
                <a:ln w="10541" cmpd="sng">
                  <a:noFill/>
                  <a:prstDash val="solid"/>
                </a:ln>
                <a:solidFill>
                  <a:srgbClr val="10253F"/>
                </a:solidFill>
                <a:effectLst/>
                <a:latin typeface="Century Gothic" panose="020B0502020202020204" pitchFamily="34" charset="0"/>
              </a:rPr>
              <a:t>MLS# 21027276 | $1,375,000</a:t>
            </a:r>
            <a:endParaRPr lang="en-US" sz="1273"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05055" y="8235572"/>
            <a:ext cx="1016685" cy="790472"/>
          </a:xfrm>
          <a:prstGeom prst="rect">
            <a:avLst/>
          </a:prstGeom>
        </p:spPr>
      </p:pic>
      <p:sp>
        <p:nvSpPr>
          <p:cNvPr id="17" name="Rectangle 16"/>
          <p:cNvSpPr/>
          <p:nvPr/>
        </p:nvSpPr>
        <p:spPr>
          <a:xfrm>
            <a:off x="124692" y="8232098"/>
            <a:ext cx="7065817" cy="805733"/>
          </a:xfrm>
          <a:prstGeom prst="rect">
            <a:avLst/>
          </a:prstGeom>
        </p:spPr>
        <p:txBody>
          <a:bodyPr wrap="square">
            <a:spAutoFit/>
          </a:bodyPr>
          <a:lstStyle/>
          <a:p>
            <a:pPr algn="ctr"/>
            <a:r>
              <a:rPr lang="en-US" sz="1636" dirty="0">
                <a:solidFill>
                  <a:schemeClr val="bg1"/>
                </a:solidFill>
                <a:effectLst>
                  <a:outerShdw blurRad="38100" dist="38100" dir="2700000" algn="tl">
                    <a:srgbClr val="000000">
                      <a:alpha val="43137"/>
                    </a:srgbClr>
                  </a:outerShdw>
                </a:effectLst>
                <a:latin typeface="Century Gothic" panose="020B0502020202020204" pitchFamily="34" charset="0"/>
              </a:rPr>
              <a:t>Ann Cortes</a:t>
            </a:r>
            <a:br>
              <a:rPr lang="en-US" sz="1636"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Mobile - (843) 324-6808</a:t>
            </a:r>
          </a:p>
          <a:p>
            <a:pPr algn="ct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ann.cortes@carolinaone.com</a:t>
            </a:r>
          </a:p>
        </p:txBody>
      </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54384" y="8235953"/>
            <a:ext cx="1148667" cy="789709"/>
          </a:xfrm>
          <a:prstGeom prst="rect">
            <a:avLst/>
          </a:prstGeom>
        </p:spPr>
      </p:pic>
      <p:sp>
        <p:nvSpPr>
          <p:cNvPr id="18" name="Rectangle 17"/>
          <p:cNvSpPr/>
          <p:nvPr/>
        </p:nvSpPr>
        <p:spPr>
          <a:xfrm>
            <a:off x="124691" y="8953820"/>
            <a:ext cx="7065818" cy="190180"/>
          </a:xfrm>
          <a:prstGeom prst="rect">
            <a:avLst/>
          </a:prstGeom>
        </p:spPr>
        <p:txBody>
          <a:bodyPr wrap="square" anchor="b">
            <a:spAutoFit/>
          </a:bodyPr>
          <a:lstStyle/>
          <a:p>
            <a:pPr algn="ctr"/>
            <a:r>
              <a:rPr lang="en-US" sz="636" dirty="0">
                <a:solidFill>
                  <a:schemeClr val="bg1"/>
                </a:solidFill>
                <a:latin typeface="Century Gothic" panose="020B0502020202020204" pitchFamily="34" charset="0"/>
              </a:rPr>
              <a:t>Carolina One Real Estate | 1503 Palm Blvd | Isle of Palms, SC 29451-2280</a:t>
            </a:r>
          </a:p>
        </p:txBody>
      </p:sp>
      <p:sp>
        <p:nvSpPr>
          <p:cNvPr id="23" name="Rectangle 22"/>
          <p:cNvSpPr/>
          <p:nvPr/>
        </p:nvSpPr>
        <p:spPr>
          <a:xfrm>
            <a:off x="7384473" y="4294910"/>
            <a:ext cx="2540684" cy="350545"/>
          </a:xfrm>
          <a:prstGeom prst="rect">
            <a:avLst/>
          </a:prstGeom>
          <a:noFill/>
        </p:spPr>
        <p:txBody>
          <a:bodyPr wrap="square">
            <a:spAutoFit/>
          </a:bodyPr>
          <a:lstStyle/>
          <a:p>
            <a:pPr algn="r"/>
            <a:r>
              <a:rPr lang="en-US" sz="1678" i="1" dirty="0">
                <a:solidFill>
                  <a:schemeClr val="bg1"/>
                </a:solidFill>
                <a:effectLst>
                  <a:outerShdw blurRad="50800" dist="38100" dir="5400000" algn="t" rotWithShape="0">
                    <a:prstClr val="black">
                      <a:alpha val="40000"/>
                    </a:prstClr>
                  </a:outerShdw>
                </a:effectLst>
              </a:rPr>
              <a:t>Fantastic Rental Property</a:t>
            </a:r>
          </a:p>
        </p:txBody>
      </p:sp>
      <p:pic>
        <p:nvPicPr>
          <p:cNvPr id="22" name="Picture 21"/>
          <p:cNvPicPr>
            <a:picLocks/>
          </p:cNvPicPr>
          <p:nvPr/>
        </p:nvPicPr>
        <p:blipFill>
          <a:blip r:embed="rId7">
            <a:extLst>
              <a:ext uri="{28A0092B-C50C-407E-A947-70E740481C1C}">
                <a14:useLocalDpi xmlns:a14="http://schemas.microsoft.com/office/drawing/2010/main" val="0"/>
              </a:ext>
            </a:extLst>
          </a:blip>
          <a:srcRect/>
          <a:stretch/>
        </p:blipFill>
        <p:spPr>
          <a:xfrm>
            <a:off x="5358901" y="4096443"/>
            <a:ext cx="1844241" cy="1223346"/>
          </a:xfrm>
          <a:prstGeom prst="rect">
            <a:avLst/>
          </a:prstGeom>
          <a:ln>
            <a:noFill/>
          </a:ln>
          <a:effectLst>
            <a:outerShdw blurRad="292100" dist="139700" dir="2700000" algn="tl" rotWithShape="0">
              <a:srgbClr val="333333">
                <a:alpha val="65000"/>
              </a:srgbClr>
            </a:outerShdw>
          </a:effectLst>
        </p:spPr>
      </p:pic>
      <p:pic>
        <p:nvPicPr>
          <p:cNvPr id="6" name="Picture 5"/>
          <p:cNvPicPr>
            <a:picLocks/>
          </p:cNvPicPr>
          <p:nvPr/>
        </p:nvPicPr>
        <p:blipFill>
          <a:blip r:embed="rId8">
            <a:extLst>
              <a:ext uri="{28A0092B-C50C-407E-A947-70E740481C1C}">
                <a14:useLocalDpi xmlns:a14="http://schemas.microsoft.com/office/drawing/2010/main" val="0"/>
              </a:ext>
            </a:extLst>
          </a:blip>
          <a:srcRect/>
          <a:stretch/>
        </p:blipFill>
        <p:spPr>
          <a:xfrm>
            <a:off x="5358901" y="6776769"/>
            <a:ext cx="1844241" cy="1229494"/>
          </a:xfrm>
          <a:prstGeom prst="rect">
            <a:avLst/>
          </a:prstGeom>
          <a:ln>
            <a:noFill/>
          </a:ln>
          <a:effectLst>
            <a:outerShdw blurRad="292100" dist="139700" dir="2700000" algn="tl" rotWithShape="0">
              <a:srgbClr val="333333">
                <a:alpha val="65000"/>
              </a:srgbClr>
            </a:outerShdw>
          </a:effectLst>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rcRect/>
          <a:stretch/>
        </p:blipFill>
        <p:spPr>
          <a:xfrm>
            <a:off x="5358901" y="1409969"/>
            <a:ext cx="1844241" cy="1229494"/>
          </a:xfrm>
          <a:prstGeom prst="rect">
            <a:avLst/>
          </a:prstGeom>
          <a:ln>
            <a:noFill/>
          </a:ln>
          <a:effectLst>
            <a:outerShdw blurRad="292100" dist="139700" dir="2700000" algn="tl" rotWithShape="0">
              <a:srgbClr val="333333">
                <a:alpha val="65000"/>
              </a:srgbClr>
            </a:outerShdw>
          </a:effectLst>
        </p:spPr>
      </p:pic>
      <p:pic>
        <p:nvPicPr>
          <p:cNvPr id="33" name="Picture 32"/>
          <p:cNvPicPr>
            <a:picLocks/>
          </p:cNvPicPr>
          <p:nvPr/>
        </p:nvPicPr>
        <p:blipFill>
          <a:blip r:embed="rId10">
            <a:extLst>
              <a:ext uri="{28A0092B-C50C-407E-A947-70E740481C1C}">
                <a14:useLocalDpi xmlns:a14="http://schemas.microsoft.com/office/drawing/2010/main" val="0"/>
              </a:ext>
            </a:extLst>
          </a:blip>
          <a:srcRect/>
          <a:stretch/>
        </p:blipFill>
        <p:spPr>
          <a:xfrm>
            <a:off x="5358901" y="2754743"/>
            <a:ext cx="1844241" cy="1223346"/>
          </a:xfrm>
          <a:prstGeom prst="rect">
            <a:avLst/>
          </a:prstGeom>
          <a:ln>
            <a:noFill/>
          </a:ln>
          <a:effectLst>
            <a:outerShdw blurRad="292100" dist="139700" dir="2700000" algn="tl" rotWithShape="0">
              <a:srgbClr val="333333">
                <a:alpha val="65000"/>
              </a:srgbClr>
            </a:outerShdw>
          </a:effectLst>
        </p:spPr>
      </p:pic>
      <p:pic>
        <p:nvPicPr>
          <p:cNvPr id="8" name="Picture 7"/>
          <p:cNvPicPr>
            <a:picLocks noChangeAspect="1"/>
          </p:cNvPicPr>
          <p:nvPr/>
        </p:nvPicPr>
        <p:blipFill>
          <a:blip r:embed="rId11">
            <a:extLst>
              <a:ext uri="{28A0092B-C50C-407E-A947-70E740481C1C}">
                <a14:useLocalDpi xmlns:a14="http://schemas.microsoft.com/office/drawing/2010/main" val="0"/>
              </a:ext>
            </a:extLst>
          </a:blip>
          <a:srcRect/>
          <a:stretch/>
        </p:blipFill>
        <p:spPr>
          <a:xfrm>
            <a:off x="5361683" y="73195"/>
            <a:ext cx="1841458" cy="1221500"/>
          </a:xfrm>
          <a:prstGeom prst="rect">
            <a:avLst/>
          </a:prstGeom>
          <a:ln>
            <a:noFill/>
          </a:ln>
          <a:effectLst>
            <a:outerShdw blurRad="292100" dist="139700" dir="2700000" algn="tl" rotWithShape="0">
              <a:srgbClr val="333333">
                <a:alpha val="65000"/>
              </a:srgbClr>
            </a:outerShdw>
          </a:effectLst>
        </p:spPr>
      </p:pic>
      <p:sp>
        <p:nvSpPr>
          <p:cNvPr id="30" name="Rectangle 29"/>
          <p:cNvSpPr/>
          <p:nvPr/>
        </p:nvSpPr>
        <p:spPr>
          <a:xfrm>
            <a:off x="3124200" y="69272"/>
            <a:ext cx="2097377" cy="595804"/>
          </a:xfrm>
          <a:prstGeom prst="rect">
            <a:avLst/>
          </a:prstGeom>
          <a:noFill/>
        </p:spPr>
        <p:txBody>
          <a:bodyPr wrap="square">
            <a:spAutoFit/>
          </a:bodyPr>
          <a:lstStyle/>
          <a:p>
            <a:pPr algn="ctr"/>
            <a:r>
              <a:rPr lang="en-US" sz="1636" b="1" i="1" dirty="0">
                <a:ln w="3175">
                  <a:noFill/>
                </a:ln>
                <a:solidFill>
                  <a:schemeClr val="bg1"/>
                </a:solidFill>
                <a:effectLst>
                  <a:outerShdw blurRad="50800" dist="38100" dir="2700000" algn="tl" rotWithShape="0">
                    <a:prstClr val="black">
                      <a:alpha val="40000"/>
                    </a:prstClr>
                  </a:outerShdw>
                </a:effectLst>
              </a:rPr>
              <a:t>Beautiful Views</a:t>
            </a:r>
          </a:p>
          <a:p>
            <a:pPr algn="ctr"/>
            <a:r>
              <a:rPr lang="en-US" sz="1636" b="1" i="1" dirty="0">
                <a:ln w="3175">
                  <a:noFill/>
                </a:ln>
                <a:solidFill>
                  <a:schemeClr val="bg1"/>
                </a:solidFill>
                <a:effectLst>
                  <a:outerShdw blurRad="50800" dist="38100" dir="2700000" algn="tl" rotWithShape="0">
                    <a:prstClr val="black">
                      <a:alpha val="40000"/>
                    </a:prstClr>
                  </a:outerShdw>
                </a:effectLst>
              </a:rPr>
              <a:t>of the Wando River!</a:t>
            </a:r>
          </a:p>
        </p:txBody>
      </p:sp>
      <p:pic>
        <p:nvPicPr>
          <p:cNvPr id="25" name="Picture 24"/>
          <p:cNvPicPr>
            <a:picLocks/>
          </p:cNvPicPr>
          <p:nvPr/>
        </p:nvPicPr>
        <p:blipFill>
          <a:blip r:embed="rId12">
            <a:extLst>
              <a:ext uri="{28A0092B-C50C-407E-A947-70E740481C1C}">
                <a14:useLocalDpi xmlns:a14="http://schemas.microsoft.com/office/drawing/2010/main" val="0"/>
              </a:ext>
            </a:extLst>
          </a:blip>
          <a:srcRect/>
          <a:stretch/>
        </p:blipFill>
        <p:spPr>
          <a:xfrm>
            <a:off x="5360180" y="5435922"/>
            <a:ext cx="1841682" cy="122778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202</TotalTime>
  <Words>281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155 Wingo Way #427 Tides IV Condominiums | Mount Pleasant, SC 29464 MLS# 21027276 | $1,375,000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2022-02-03T18:07:02Z</dcterms:modified>
</cp:coreProperties>
</file>