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316" y="8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871" y="129697"/>
            <a:ext cx="7077459" cy="5308095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0" y="9078444"/>
            <a:ext cx="7315198" cy="98583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81624"/>
            <a:ext cx="7315199" cy="2492149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latin typeface="Trebuchet MS" panose="020B0603020202020204" pitchFamily="34" charset="0"/>
              </a:rPr>
              <a:t>Beautiful pond homesite located in popular </a:t>
            </a:r>
            <a:r>
              <a:rPr lang="en-US" sz="1600" b="1" i="1" dirty="0" err="1">
                <a:latin typeface="Trebuchet MS" panose="020B0603020202020204" pitchFamily="34" charset="0"/>
              </a:rPr>
              <a:t>Masonborough</a:t>
            </a:r>
            <a:r>
              <a:rPr lang="en-US" sz="1600" b="1" i="1" dirty="0">
                <a:latin typeface="Trebuchet MS" panose="020B0603020202020204" pitchFamily="34" charset="0"/>
              </a:rPr>
              <a:t>! </a:t>
            </a:r>
          </a:p>
          <a:p>
            <a:endParaRPr lang="en-US" sz="1600" dirty="0">
              <a:latin typeface="Trebuchet MS" panose="020B0603020202020204" pitchFamily="34" charset="0"/>
            </a:endParaRPr>
          </a:p>
          <a:p>
            <a:r>
              <a:rPr lang="en-US" sz="1600" dirty="0">
                <a:latin typeface="Trebuchet MS" panose="020B0603020202020204" pitchFamily="34" charset="0"/>
              </a:rPr>
              <a:t>This is one of the largest homesites in the neighborhood…perfect for building your dream home! Enjoy the quiet evenings and the </a:t>
            </a:r>
            <a:r>
              <a:rPr lang="en-US" sz="1600" dirty="0" err="1">
                <a:latin typeface="Trebuchet MS" panose="020B0603020202020204" pitchFamily="34" charset="0"/>
              </a:rPr>
              <a:t>lowcountry</a:t>
            </a:r>
            <a:r>
              <a:rPr lang="en-US" sz="1600" dirty="0">
                <a:latin typeface="Trebuchet MS" panose="020B0603020202020204" pitchFamily="34" charset="0"/>
              </a:rPr>
              <a:t> wildlife overlooking the pond. Take advantage of Park West amenities including swim/tennis, jogging trails, play park and clubhouse. Enjoy the convenience of shopping and dining in your neighborhood!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97578" y="9074456"/>
            <a:ext cx="336046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Maria Woodul, ABR, CRS, SFR</a:t>
            </a:r>
          </a:p>
          <a:p>
            <a:r>
              <a:rPr lang="nl-NL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Broker Associate</a:t>
            </a:r>
          </a:p>
          <a:p>
            <a:r>
              <a:rPr lang="nl-NL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843.297.1836</a:t>
            </a:r>
          </a:p>
          <a:p>
            <a:r>
              <a:rPr lang="nl-NL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MWoodul@carolinaone.com</a:t>
            </a:r>
          </a:p>
          <a:p>
            <a:r>
              <a:rPr lang="nl-NL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www.MariaWoodul.com</a:t>
            </a:r>
            <a:endParaRPr lang="en-US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58047" y="9283681"/>
            <a:ext cx="2156264" cy="57708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10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871" y="7924799"/>
            <a:ext cx="1219200" cy="9144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869" y="4146826"/>
            <a:ext cx="4110611" cy="123479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rebuchet MS" panose="020B0603020202020204" pitchFamily="34" charset="0"/>
              </a:rPr>
              <a:t>1560 Capel Street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rebuchet MS" panose="020B0603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rebuchet MS" panose="020B0603020202020204" pitchFamily="34" charset="0"/>
              </a:rPr>
              <a:t>Park West ~ Mount Pleasant, SC 29466</a:t>
            </a:r>
            <a:b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rebuchet MS" panose="020B0603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rebuchet MS" panose="020B0603020202020204" pitchFamily="34" charset="0"/>
              </a:rPr>
              <a:t>MLS# 17017709 ~ $239,900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6314310" y="9073979"/>
            <a:ext cx="1000889" cy="985839"/>
          </a:xfrm>
          <a:prstGeom prst="rect">
            <a:avLst/>
          </a:prstGeom>
        </p:spPr>
      </p:pic>
      <p:pic>
        <p:nvPicPr>
          <p:cNvPr id="9" name="84D4134C-5E73-40EC-9F41-9D9F43980C29" descr="85F90027-993E-4F98-B69D-DFCD17851B08@attloca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73551"/>
            <a:ext cx="797578" cy="98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-2721277" y="304800"/>
            <a:ext cx="1910212" cy="1615817"/>
            <a:chOff x="-1828800" y="232993"/>
            <a:chExt cx="1676399" cy="1447800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5" name="Diagonal Stripe 4"/>
            <p:cNvSpPr/>
            <p:nvPr/>
          </p:nvSpPr>
          <p:spPr>
            <a:xfrm>
              <a:off x="-1828800" y="232993"/>
              <a:ext cx="1676399" cy="1447800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 rot="19171626">
              <a:off x="-1770717" y="573394"/>
              <a:ext cx="1113054" cy="4688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Brand New</a:t>
              </a:r>
              <a:br>
                <a:rPr lang="en-US" sz="14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</a:br>
              <a:r>
                <a:rPr lang="en-US" sz="14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Construction</a:t>
              </a:r>
            </a:p>
          </p:txBody>
        </p:sp>
      </p:grp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3436" y="7924799"/>
            <a:ext cx="12192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1" y="7924799"/>
            <a:ext cx="1219200" cy="9144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7130" y="7924799"/>
            <a:ext cx="1219200" cy="9144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0" y="112693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Custom Build Your Dream Home with a Pond View!</a:t>
            </a:r>
          </a:p>
        </p:txBody>
      </p:sp>
      <p:pic>
        <p:nvPicPr>
          <p:cNvPr id="28" name="Picture 3">
            <a:extLst>
              <a:ext uri="{FF2B5EF4-FFF2-40B4-BE49-F238E27FC236}">
                <a16:creationId xmlns:a16="http://schemas.microsoft.com/office/drawing/2014/main" id="{ADA1F189-AA52-4B7F-BEE9-B6128C1CA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2566" y="7924800"/>
            <a:ext cx="1219201" cy="914400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387</TotalTime>
  <Words>118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1560 Capel Street Park West ~ Mount Pleasant, SC 29466 MLS# 17017709 ~ $239,900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51</cp:revision>
  <dcterms:created xsi:type="dcterms:W3CDTF">2006-08-16T00:00:00Z</dcterms:created>
  <dcterms:modified xsi:type="dcterms:W3CDTF">2018-04-09T17:52:59Z</dcterms:modified>
</cp:coreProperties>
</file>