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8/24/2017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9" y="0"/>
            <a:ext cx="6858000" cy="4578358"/>
          </a:xfrm>
          <a:prstGeom prst="rect">
            <a:avLst/>
          </a:prstGeom>
        </p:spPr>
      </p:pic>
      <p:sp>
        <p:nvSpPr>
          <p:cNvPr id="2" name="Title 1"/>
          <p:cNvSpPr>
            <a:spLocks noGrp="1"/>
          </p:cNvSpPr>
          <p:nvPr>
            <p:ph type="ctrTitle"/>
          </p:nvPr>
        </p:nvSpPr>
        <p:spPr>
          <a:xfrm>
            <a:off x="-1898" y="0"/>
            <a:ext cx="6845928" cy="914400"/>
          </a:xfrm>
        </p:spPr>
        <p:txBody>
          <a:bodyPr>
            <a:noAutofit/>
          </a:bodyPr>
          <a:lstStyle/>
          <a:p>
            <a:pPr algn="r"/>
            <a:r>
              <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rPr>
              <a:t>Open House</a:t>
            </a:r>
            <a:br>
              <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rPr>
            </a:br>
            <a:r>
              <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rPr>
              <a:t>Saturday &amp; Sunday</a:t>
            </a:r>
            <a:br>
              <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rPr>
            </a:br>
            <a:r>
              <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rPr>
              <a:t>2-4</a:t>
            </a:r>
          </a:p>
        </p:txBody>
      </p:sp>
      <p:sp>
        <p:nvSpPr>
          <p:cNvPr id="3" name="Subtitle 2"/>
          <p:cNvSpPr>
            <a:spLocks noGrp="1"/>
          </p:cNvSpPr>
          <p:nvPr>
            <p:ph type="subTitle" idx="1"/>
          </p:nvPr>
        </p:nvSpPr>
        <p:spPr>
          <a:xfrm>
            <a:off x="0" y="5075418"/>
            <a:ext cx="6858000" cy="2074568"/>
          </a:xfrm>
        </p:spPr>
        <p:txBody>
          <a:bodyPr anchor="ctr">
            <a:noAutofit/>
          </a:bodyPr>
          <a:lstStyle/>
          <a:p>
            <a:r>
              <a:rPr lang="en-US" sz="1200" dirty="0">
                <a:solidFill>
                  <a:schemeClr val="bg1">
                    <a:lumMod val="50000"/>
                  </a:schemeClr>
                </a:solidFill>
                <a:latin typeface="Trebuchet MS" panose="020B0603020202020204" pitchFamily="34" charset="0"/>
              </a:rPr>
              <a:t>Gorgeous August floor plan in West Ashley's Grand Oaks. This 3 bedroom 2 bath home sits on a premier pond lot. With soaring 12' ceilings this home is full of natural light. Wood floors in foyer and dining room. Gas fireplace. Chef's kitchen boasts 42'' upgraded cabinets, gas cooktop, double ovens, stainless appliances and refrigerator conveys. Master suite is spacious with 12' ceilings, sliding glass door and ceiling fan. Master bath has water closet, dual vanity, separate tub and shower and large walk in closet. 2 additional bedrooms on the other side of house both with walk in closets. Bonus room upstairs with built ins. Pre-wired for speakers in great room, master and porch. PLUS... Solar panels produce 60% of electricity used in home. Installed by </a:t>
            </a:r>
            <a:r>
              <a:rPr lang="en-US" sz="1200" dirty="0" err="1">
                <a:solidFill>
                  <a:schemeClr val="bg1">
                    <a:lumMod val="50000"/>
                  </a:schemeClr>
                </a:solidFill>
                <a:latin typeface="Trebuchet MS" panose="020B0603020202020204" pitchFamily="34" charset="0"/>
              </a:rPr>
              <a:t>Homestar</a:t>
            </a:r>
            <a:r>
              <a:rPr lang="en-US" sz="1200" dirty="0">
                <a:solidFill>
                  <a:schemeClr val="bg1">
                    <a:lumMod val="50000"/>
                  </a:schemeClr>
                </a:solidFill>
                <a:latin typeface="Trebuchet MS" panose="020B0603020202020204" pitchFamily="34" charset="0"/>
              </a:rPr>
              <a:t> Solar Solutions in 12/2016. The panels are owned, not leased AND installed on the rear of home so not seen from front of house.</a:t>
            </a:r>
          </a:p>
        </p:txBody>
      </p:sp>
      <p:sp>
        <p:nvSpPr>
          <p:cNvPr id="13" name="Title 1"/>
          <p:cNvSpPr txBox="1">
            <a:spLocks/>
          </p:cNvSpPr>
          <p:nvPr/>
        </p:nvSpPr>
        <p:spPr>
          <a:xfrm>
            <a:off x="0" y="0"/>
            <a:ext cx="6858000" cy="1419951"/>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1800" dirty="0">
                <a:solidFill>
                  <a:schemeClr val="bg1"/>
                </a:solidFill>
                <a:effectLst>
                  <a:outerShdw blurRad="38100" dist="38100" dir="2700000" algn="tl">
                    <a:srgbClr val="000000">
                      <a:alpha val="75000"/>
                    </a:srgbClr>
                  </a:outerShdw>
                </a:effectLst>
                <a:latin typeface="Trebuchet MS" panose="020B0603020202020204" pitchFamily="34" charset="0"/>
              </a:rPr>
              <a:t>1561 Ashley Gardens Boulevard</a:t>
            </a:r>
          </a:p>
          <a:p>
            <a:pPr algn="l"/>
            <a:r>
              <a:rPr lang="en-US" sz="1400" dirty="0">
                <a:solidFill>
                  <a:schemeClr val="bg1"/>
                </a:solidFill>
                <a:effectLst>
                  <a:outerShdw blurRad="38100" dist="38100" dir="2700000" algn="tl">
                    <a:srgbClr val="000000">
                      <a:alpha val="75000"/>
                    </a:srgbClr>
                  </a:outerShdw>
                </a:effectLst>
                <a:latin typeface="Trebuchet MS" panose="020B0603020202020204" pitchFamily="34" charset="0"/>
              </a:rPr>
              <a:t>Grand Oaks Plantation </a:t>
            </a:r>
            <a:r>
              <a:rPr lang="en-US" sz="1400">
                <a:solidFill>
                  <a:schemeClr val="bg1"/>
                </a:solidFill>
                <a:effectLst>
                  <a:outerShdw blurRad="38100" dist="38100" dir="2700000" algn="tl">
                    <a:srgbClr val="000000">
                      <a:alpha val="75000"/>
                    </a:srgbClr>
                  </a:outerShdw>
                </a:effectLst>
                <a:latin typeface="Trebuchet MS" panose="020B0603020202020204" pitchFamily="34" charset="0"/>
              </a:rPr>
              <a:t>~ Charleston</a:t>
            </a:r>
            <a:endParaRPr lang="en-US" sz="1400" dirty="0">
              <a:solidFill>
                <a:schemeClr val="bg1"/>
              </a:solidFill>
              <a:effectLst>
                <a:outerShdw blurRad="38100" dist="38100" dir="2700000" algn="tl">
                  <a:srgbClr val="000000">
                    <a:alpha val="75000"/>
                  </a:srgbClr>
                </a:outerShdw>
              </a:effectLst>
              <a:latin typeface="Trebuchet MS" panose="020B0603020202020204" pitchFamily="34" charset="0"/>
            </a:endParaRPr>
          </a:p>
          <a:p>
            <a:pPr algn="l"/>
            <a:r>
              <a:rPr lang="en-US" sz="1400" dirty="0">
                <a:solidFill>
                  <a:schemeClr val="bg1"/>
                </a:solidFill>
                <a:effectLst>
                  <a:outerShdw blurRad="38100" dist="38100" dir="2700000" algn="tl">
                    <a:srgbClr val="000000">
                      <a:alpha val="75000"/>
                    </a:srgbClr>
                  </a:outerShdw>
                </a:effectLst>
                <a:latin typeface="Trebuchet MS" panose="020B0603020202020204" pitchFamily="34" charset="0"/>
              </a:rPr>
              <a:t>MLS# 17022658 ~ $322,900</a:t>
            </a:r>
            <a:endParaRPr lang="en-US" sz="1400" i="1" dirty="0">
              <a:solidFill>
                <a:schemeClr val="bg1"/>
              </a:solidFill>
              <a:effectLst>
                <a:outerShdw blurRad="38100" dist="38100" dir="2700000" algn="tl">
                  <a:srgbClr val="000000">
                    <a:alpha val="75000"/>
                  </a:srgbClr>
                </a:outerShdw>
              </a:effectLst>
              <a:latin typeface="Trebuchet MS" panose="020B060302020202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2366" y="8326061"/>
            <a:ext cx="528301" cy="7582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43525"/>
            <a:ext cx="6858000" cy="923330"/>
          </a:xfrm>
          <a:prstGeom prst="rect">
            <a:avLst/>
          </a:prstGeom>
        </p:spPr>
        <p:txBody>
          <a:bodyPr wrap="square">
            <a:spAutoFit/>
          </a:bodyPr>
          <a:lstStyle/>
          <a:p>
            <a:pPr algn="ctr"/>
            <a:r>
              <a:rPr lang="en-US" b="1" dirty="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8280095"/>
            <a:ext cx="1235609" cy="850190"/>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32812" y="4013790"/>
            <a:ext cx="1590230" cy="1061627"/>
          </a:xfrm>
          <a:prstGeom prst="rect">
            <a:avLst/>
          </a:prstGeom>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4958" y="4013790"/>
            <a:ext cx="1590230" cy="1061627"/>
          </a:xfrm>
          <a:prstGeom prst="rect">
            <a:avLst/>
          </a:prstGeom>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66860" y="4013790"/>
            <a:ext cx="1590230" cy="1061627"/>
          </a:xfrm>
          <a:prstGeom prst="rect">
            <a:avLst/>
          </a:prstGeom>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00909" y="7141804"/>
            <a:ext cx="1590230" cy="1061627"/>
          </a:xfrm>
          <a:prstGeom prst="rect">
            <a:avLst/>
          </a:prstGeom>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66860" y="7141804"/>
            <a:ext cx="1590230" cy="1061627"/>
          </a:xfrm>
          <a:prstGeom prst="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132812" y="7141804"/>
            <a:ext cx="1590230" cy="1061627"/>
          </a:xfrm>
          <a:prstGeom prst="rect">
            <a:avLst/>
          </a:prstGeom>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4958" y="7141804"/>
            <a:ext cx="1590230" cy="1061627"/>
          </a:xfrm>
          <a:prstGeom prst="rect">
            <a:avLst/>
          </a:prstGeom>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132812" y="2697230"/>
            <a:ext cx="1590230" cy="1061628"/>
          </a:xfrm>
          <a:prstGeom prst="rect">
            <a:avLst/>
          </a:prstGeom>
          <a:ln>
            <a:solidFill>
              <a:schemeClr val="bg1"/>
            </a:solid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800910" y="4013790"/>
            <a:ext cx="1590228" cy="1061627"/>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200</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Open House Saturday &amp; Sunday 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22</cp:revision>
  <dcterms:created xsi:type="dcterms:W3CDTF">2006-08-16T00:00:00Z</dcterms:created>
  <dcterms:modified xsi:type="dcterms:W3CDTF">2017-08-24T11:01:52Z</dcterms:modified>
</cp:coreProperties>
</file>