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1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304799"/>
            <a:ext cx="7315200" cy="609601"/>
          </a:xfrm>
        </p:spPr>
        <p:txBody>
          <a:bodyPr anchor="t">
            <a:normAutofit/>
          </a:bodyPr>
          <a:lstStyle/>
          <a:p>
            <a:r>
              <a:rPr lang="en-US" sz="3200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MAGNIFICENT AND STYLISH!!</a:t>
            </a:r>
            <a:endParaRPr lang="en-US" sz="3200" i="1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488740"/>
            <a:ext cx="33909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</a:rPr>
              <a:t>Broker</a:t>
            </a:r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Office	843-767-7777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Direct	843-693-8539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Fax	843-576-5352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78"/>
          <a:stretch/>
        </p:blipFill>
        <p:spPr>
          <a:xfrm>
            <a:off x="381000" y="838201"/>
            <a:ext cx="3398736" cy="2549052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152899" y="838201"/>
            <a:ext cx="3352800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156 Back Tee Cir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Legend Oaks Plantation</a:t>
            </a:r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</a:t>
            </a:r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1401805</a:t>
            </a:r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$232,500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78"/>
          <a:stretch/>
        </p:blipFill>
        <p:spPr>
          <a:xfrm>
            <a:off x="5880011" y="7610473"/>
            <a:ext cx="1514284" cy="1135713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09"/>
          <a:stretch/>
        </p:blipFill>
        <p:spPr>
          <a:xfrm>
            <a:off x="5875153" y="6247532"/>
            <a:ext cx="1524000" cy="11430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398"/>
          <a:stretch/>
        </p:blipFill>
        <p:spPr>
          <a:xfrm>
            <a:off x="5904020" y="3552825"/>
            <a:ext cx="1495132" cy="112134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14"/>
          <a:stretch/>
        </p:blipFill>
        <p:spPr>
          <a:xfrm>
            <a:off x="5887853" y="4894117"/>
            <a:ext cx="1511300" cy="113347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699" y="3429000"/>
            <a:ext cx="5448301" cy="4914900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This Traditional two story home is situated on a quiet golf course community street and is surrounded by a large, private fenced yard and offers gorgeous pond views.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This </a:t>
            </a:r>
            <a:r>
              <a:rPr lang="en-US" sz="1400" dirty="0">
                <a:solidFill>
                  <a:schemeClr val="tx1"/>
                </a:solidFill>
              </a:rPr>
              <a:t>Remarkable home has 3 large bedrooms upstairs including the spacious master bedroom and the priceless master bathroom with a large garden tub and a separate shower. The large upstairs Bonus room can be a 4th bedroom or large office/playroom. The Stunning first floor with beautiful wood floors, 9+ foot smooth ceilings offers an authentic formal dining with distinctive crown and chair rail molding, a stylish family room with a cozy fireplace, a modern kitchen with crafted wood cabinets, upgraded built-in appliances, a sunny and bright breakfast area and private door to the valuable screened-in porch and the oversized patio for outside enjoyment.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This </a:t>
            </a:r>
            <a:r>
              <a:rPr lang="en-US" sz="1400" dirty="0">
                <a:solidFill>
                  <a:schemeClr val="tx1"/>
                </a:solidFill>
              </a:rPr>
              <a:t>magnificent home is priced for a quick sale. Owners have agreed to $650.00 painting allowance with acceptable offer. See attachment. Opportunity knocks! Age, </a:t>
            </a:r>
            <a:r>
              <a:rPr lang="en-US" sz="1400" dirty="0" err="1">
                <a:solidFill>
                  <a:schemeClr val="tx1"/>
                </a:solidFill>
              </a:rPr>
              <a:t>sqft</a:t>
            </a:r>
            <a:r>
              <a:rPr lang="en-US" sz="1400" dirty="0">
                <a:solidFill>
                  <a:schemeClr val="tx1"/>
                </a:solidFill>
              </a:rPr>
              <a:t>, taxes, acreage, HOA dues/fees and schools are approx. buyer to verify.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86</TotalTime>
  <Words>224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Waveform</vt:lpstr>
      <vt:lpstr>MAGNIFICENT AND STYLISH!!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atp1313@gmail.com</cp:lastModifiedBy>
  <cp:revision>16</cp:revision>
  <dcterms:created xsi:type="dcterms:W3CDTF">2006-08-16T00:00:00Z</dcterms:created>
  <dcterms:modified xsi:type="dcterms:W3CDTF">2014-04-07T18:41:58Z</dcterms:modified>
</cp:coreProperties>
</file>