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latin typeface="Century Gothic" panose="020B0502020202020204" pitchFamily="34" charset="0"/>
              </a:rPr>
              <a:t>Beautiful</a:t>
            </a:r>
            <a:r>
              <a:rPr lang="en-US" sz="1600" dirty="0">
                <a:latin typeface="Century Gothic" panose="020B0502020202020204" pitchFamily="34" charset="0"/>
              </a:rPr>
              <a:t>, well maintained one story, 4 bedroom home.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This </a:t>
            </a:r>
            <a:r>
              <a:rPr lang="en-US" sz="1600" dirty="0">
                <a:latin typeface="Century Gothic" panose="020B0502020202020204" pitchFamily="34" charset="0"/>
              </a:rPr>
              <a:t>home features a formal living room, dining room and open kitchen over looking the family room.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Screened </a:t>
            </a:r>
            <a:r>
              <a:rPr lang="en-US" sz="1600" dirty="0">
                <a:latin typeface="Century Gothic" panose="020B0502020202020204" pitchFamily="34" charset="0"/>
              </a:rPr>
              <a:t>porch and deck open to a spacious, partially fenced in back yard.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12x24 </a:t>
            </a:r>
            <a:r>
              <a:rPr lang="en-US" sz="1600" dirty="0">
                <a:latin typeface="Century Gothic" panose="020B0502020202020204" pitchFamily="34" charset="0"/>
              </a:rPr>
              <a:t>work shop with 220 power built to match the house will convey with sell.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0" y="4932816"/>
            <a:ext cx="2062837" cy="1278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4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9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New on the market!</a:t>
            </a:r>
            <a:endParaRPr lang="en-US" sz="39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000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157 Antebellum </a:t>
            </a:r>
            <a:r>
              <a:rPr lang="en-US" sz="3200" dirty="0" smtClean="0">
                <a:latin typeface="Century Gothic" panose="020B0502020202020204" pitchFamily="34" charset="0"/>
              </a:rPr>
              <a:t>Way</a:t>
            </a:r>
          </a:p>
          <a:p>
            <a:pPr algn="ctr"/>
            <a:endParaRPr lang="en-US" sz="24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Southern Magnolia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Summerville, SC 29483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MLS# 14029267 | </a:t>
            </a:r>
            <a:r>
              <a:rPr lang="en-US" dirty="0">
                <a:latin typeface="Century Gothic" panose="020B0502020202020204" pitchFamily="34" charset="0"/>
              </a:rPr>
              <a:t>$</a:t>
            </a:r>
            <a:r>
              <a:rPr lang="en-US" dirty="0" smtClean="0">
                <a:latin typeface="Century Gothic" panose="020B0502020202020204" pitchFamily="34" charset="0"/>
              </a:rPr>
              <a:t>180,000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4 Bed /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00750"/>
            <a:ext cx="32003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Goose Creek, SC 29445</a:t>
            </a:r>
            <a:endParaRPr lang="en-US" sz="16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7" y="6000750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00749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Connie </a:t>
            </a:r>
            <a:r>
              <a:rPr lang="en-US" sz="1600" dirty="0" smtClean="0">
                <a:latin typeface="Century Gothic" panose="020B0502020202020204" pitchFamily="34" charset="0"/>
              </a:rPr>
              <a:t>White</a:t>
            </a:r>
            <a:r>
              <a:rPr lang="en-US" sz="1600" smtClean="0">
                <a:latin typeface="Century Gothic" panose="020B0502020202020204" pitchFamily="34" charset="0"/>
              </a:rPr>
              <a:t>, Broker</a:t>
            </a:r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conniesyouragent@gmail.com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105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New on the market!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atp1313@gmail.com</cp:lastModifiedBy>
  <cp:revision>7</cp:revision>
  <dcterms:created xsi:type="dcterms:W3CDTF">2006-08-16T00:00:00Z</dcterms:created>
  <dcterms:modified xsi:type="dcterms:W3CDTF">2014-11-13T17:10:11Z</dcterms:modified>
</cp:coreProperties>
</file>