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8133972"/>
            <a:ext cx="1341117" cy="90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9" y="8130108"/>
            <a:ext cx="136017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3" y="8132020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27" y="8130108"/>
            <a:ext cx="13563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02" y="8130107"/>
            <a:ext cx="13611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1005964"/>
            <a:ext cx="3486023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4001" r="14876"/>
          <a:stretch/>
        </p:blipFill>
        <p:spPr>
          <a:xfrm>
            <a:off x="161869" y="9160222"/>
            <a:ext cx="762000" cy="815627"/>
          </a:xfrm>
          <a:prstGeom prst="round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923869" y="9160222"/>
            <a:ext cx="5095931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b="1" i="0" spc="0" dirty="0">
                <a:latin typeface="Century Gothic" panose="020B0502020202020204" pitchFamily="34" charset="0"/>
              </a:rPr>
              <a:t>Jacqui Swain</a:t>
            </a:r>
            <a:br>
              <a:rPr lang="en-US" sz="1800" i="0" spc="0" dirty="0">
                <a:latin typeface="Century Gothic" panose="020B0502020202020204" pitchFamily="34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jacquiswainc21@gmail.com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www.JacquiSwain.c21.com</a:t>
            </a:r>
            <a:endParaRPr lang="en-US" sz="1200" i="0" spc="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071" y="9160222"/>
            <a:ext cx="2822950" cy="6794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7757718" cy="86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Just Listed In Clemson Terrace!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1680sq.Ft. 3 Bed 2 Bath On 1/2 Acre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386555"/>
            <a:ext cx="1365882" cy="91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387832"/>
            <a:ext cx="1360170" cy="91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4" y="4386553"/>
            <a:ext cx="136207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7DD0D3-A951-4124-941B-2F48580267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4386553"/>
            <a:ext cx="136207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386553"/>
            <a:ext cx="13563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BEDB-1C9F-48A0-AE24-54164F5F3FF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3169"/>
          <a:stretch/>
        </p:blipFill>
        <p:spPr>
          <a:xfrm>
            <a:off x="4153978" y="1001491"/>
            <a:ext cx="3486023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470517"/>
            <a:ext cx="7757718" cy="780009"/>
          </a:xfrm>
        </p:spPr>
        <p:txBody>
          <a:bodyPr anchor="ctr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157 Hammock Street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Clemson Terrace ~ Summerville ~ MLS# 18019454 ~ $142,500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6E0BD-C13F-45B4-A256-49E6795BE13F}"/>
              </a:ext>
            </a:extLst>
          </p:cNvPr>
          <p:cNvSpPr/>
          <p:nvPr/>
        </p:nvSpPr>
        <p:spPr>
          <a:xfrm>
            <a:off x="4743450" y="9839671"/>
            <a:ext cx="29401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Century Gothic" panose="020B0502020202020204" pitchFamily="34" charset="0"/>
                <a:cs typeface="Times New Roman" pitchFamily="18" charset="0"/>
              </a:rPr>
              <a:t>Century 21 Expert Advisors • 100 Seven Oaks Lane • Summerville, SC 29485</a:t>
            </a:r>
            <a:endParaRPr lang="en-US" sz="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38259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This single-story home is nestled on a large, .50 lot with mature landscaping in Clemson Terrace. Inside, the inviting floor plan is complimented by vaulted ceilings, decorative crown moldings, and a large picture window. The eat-in kitchen boasts a large pantry, ample cabinet and counter space, and two refrigerators to convey with an acceptable offer and as part of the sales contract. The master suite features a large walk-in closet and 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-suite with a garden tub. Roof replaced about 3 years ago, water heater barely a year old, flooring replaced a year ago. It is located in the DD2 school district. Clemson Terrace is conveniently located near shopping, dining, and Historic Downtown Summerville. Come see your new home today!</a:t>
            </a:r>
          </a:p>
        </p:txBody>
      </p:sp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196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Times New Roman</vt:lpstr>
      <vt:lpstr>Tunga</vt:lpstr>
      <vt:lpstr>Office Theme</vt:lpstr>
      <vt:lpstr>157 Hammock Street Clemson Terrace ~ Summerville ~ MLS# 18019454 ~ $142,500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47</cp:revision>
  <dcterms:created xsi:type="dcterms:W3CDTF">2006-08-16T00:00:00Z</dcterms:created>
  <dcterms:modified xsi:type="dcterms:W3CDTF">2018-07-20T17:04:11Z</dcterms:modified>
</cp:coreProperties>
</file>