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315200" cy="9144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230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1CC5F"/>
    <a:srgbClr val="E6973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1668" y="-1338"/>
      </p:cViewPr>
      <p:guideLst>
        <p:guide orient="horz" pos="2880"/>
        <p:guide pos="230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48640" y="2840568"/>
            <a:ext cx="6217920" cy="196003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97280" y="5181600"/>
            <a:ext cx="512064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657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7315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972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4630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1945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56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9260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303520" y="366185"/>
            <a:ext cx="1645920" cy="780203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65760" y="366185"/>
            <a:ext cx="4815840" cy="780203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7850" y="5875867"/>
            <a:ext cx="6217920" cy="1816100"/>
          </a:xfrm>
        </p:spPr>
        <p:txBody>
          <a:bodyPr anchor="t"/>
          <a:lstStyle>
            <a:lvl1pPr algn="l">
              <a:defRPr sz="32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7850" y="3875618"/>
            <a:ext cx="6217920" cy="2000249"/>
          </a:xfrm>
        </p:spPr>
        <p:txBody>
          <a:bodyPr anchor="b"/>
          <a:lstStyle>
            <a:lvl1pPr marL="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1pPr>
            <a:lvl2pPr marL="365760" indent="0">
              <a:buNone/>
              <a:defRPr sz="1440">
                <a:solidFill>
                  <a:schemeClr val="tx1">
                    <a:tint val="75000"/>
                  </a:schemeClr>
                </a:solidFill>
              </a:defRPr>
            </a:lvl2pPr>
            <a:lvl3pPr marL="731520" indent="0">
              <a:buNone/>
              <a:defRPr sz="1280">
                <a:solidFill>
                  <a:schemeClr val="tx1">
                    <a:tint val="75000"/>
                  </a:schemeClr>
                </a:solidFill>
              </a:defRPr>
            </a:lvl3pPr>
            <a:lvl4pPr marL="1097280" indent="0">
              <a:buNone/>
              <a:defRPr sz="1120">
                <a:solidFill>
                  <a:schemeClr val="tx1">
                    <a:tint val="75000"/>
                  </a:schemeClr>
                </a:solidFill>
              </a:defRPr>
            </a:lvl4pPr>
            <a:lvl5pPr marL="1463040" indent="0">
              <a:buNone/>
              <a:defRPr sz="1120">
                <a:solidFill>
                  <a:schemeClr val="tx1">
                    <a:tint val="75000"/>
                  </a:schemeClr>
                </a:solidFill>
              </a:defRPr>
            </a:lvl5pPr>
            <a:lvl6pPr marL="1828800" indent="0">
              <a:buNone/>
              <a:defRPr sz="1120">
                <a:solidFill>
                  <a:schemeClr val="tx1">
                    <a:tint val="75000"/>
                  </a:schemeClr>
                </a:solidFill>
              </a:defRPr>
            </a:lvl6pPr>
            <a:lvl7pPr marL="2194560" indent="0">
              <a:buNone/>
              <a:defRPr sz="1120">
                <a:solidFill>
                  <a:schemeClr val="tx1">
                    <a:tint val="75000"/>
                  </a:schemeClr>
                </a:solidFill>
              </a:defRPr>
            </a:lvl7pPr>
            <a:lvl8pPr marL="2560320" indent="0">
              <a:buNone/>
              <a:defRPr sz="1120">
                <a:solidFill>
                  <a:schemeClr val="tx1">
                    <a:tint val="75000"/>
                  </a:schemeClr>
                </a:solidFill>
              </a:defRPr>
            </a:lvl8pPr>
            <a:lvl9pPr marL="2926080" indent="0">
              <a:buNone/>
              <a:defRPr sz="112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5760" y="2133601"/>
            <a:ext cx="3230880" cy="6034617"/>
          </a:xfrm>
        </p:spPr>
        <p:txBody>
          <a:bodyPr/>
          <a:lstStyle>
            <a:lvl1pPr>
              <a:defRPr sz="2240"/>
            </a:lvl1pPr>
            <a:lvl2pPr>
              <a:defRPr sz="1920"/>
            </a:lvl2pPr>
            <a:lvl3pPr>
              <a:defRPr sz="1600"/>
            </a:lvl3pPr>
            <a:lvl4pPr>
              <a:defRPr sz="1440"/>
            </a:lvl4pPr>
            <a:lvl5pPr>
              <a:defRPr sz="1440"/>
            </a:lvl5pPr>
            <a:lvl6pPr>
              <a:defRPr sz="1440"/>
            </a:lvl6pPr>
            <a:lvl7pPr>
              <a:defRPr sz="1440"/>
            </a:lvl7pPr>
            <a:lvl8pPr>
              <a:defRPr sz="1440"/>
            </a:lvl8pPr>
            <a:lvl9pPr>
              <a:defRPr sz="144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18560" y="2133601"/>
            <a:ext cx="3230880" cy="6034617"/>
          </a:xfrm>
        </p:spPr>
        <p:txBody>
          <a:bodyPr/>
          <a:lstStyle>
            <a:lvl1pPr>
              <a:defRPr sz="2240"/>
            </a:lvl1pPr>
            <a:lvl2pPr>
              <a:defRPr sz="1920"/>
            </a:lvl2pPr>
            <a:lvl3pPr>
              <a:defRPr sz="1600"/>
            </a:lvl3pPr>
            <a:lvl4pPr>
              <a:defRPr sz="1440"/>
            </a:lvl4pPr>
            <a:lvl5pPr>
              <a:defRPr sz="1440"/>
            </a:lvl5pPr>
            <a:lvl6pPr>
              <a:defRPr sz="1440"/>
            </a:lvl6pPr>
            <a:lvl7pPr>
              <a:defRPr sz="1440"/>
            </a:lvl7pPr>
            <a:lvl8pPr>
              <a:defRPr sz="1440"/>
            </a:lvl8pPr>
            <a:lvl9pPr>
              <a:defRPr sz="144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0" y="2046817"/>
            <a:ext cx="3232150" cy="853016"/>
          </a:xfrm>
        </p:spPr>
        <p:txBody>
          <a:bodyPr anchor="b"/>
          <a:lstStyle>
            <a:lvl1pPr marL="0" indent="0">
              <a:buNone/>
              <a:defRPr sz="1920" b="1"/>
            </a:lvl1pPr>
            <a:lvl2pPr marL="365760" indent="0">
              <a:buNone/>
              <a:defRPr sz="1600" b="1"/>
            </a:lvl2pPr>
            <a:lvl3pPr marL="731520" indent="0">
              <a:buNone/>
              <a:defRPr sz="1440" b="1"/>
            </a:lvl3pPr>
            <a:lvl4pPr marL="1097280" indent="0">
              <a:buNone/>
              <a:defRPr sz="1280" b="1"/>
            </a:lvl4pPr>
            <a:lvl5pPr marL="1463040" indent="0">
              <a:buNone/>
              <a:defRPr sz="1280" b="1"/>
            </a:lvl5pPr>
            <a:lvl6pPr marL="1828800" indent="0">
              <a:buNone/>
              <a:defRPr sz="1280" b="1"/>
            </a:lvl6pPr>
            <a:lvl7pPr marL="2194560" indent="0">
              <a:buNone/>
              <a:defRPr sz="1280" b="1"/>
            </a:lvl7pPr>
            <a:lvl8pPr marL="2560320" indent="0">
              <a:buNone/>
              <a:defRPr sz="1280" b="1"/>
            </a:lvl8pPr>
            <a:lvl9pPr marL="2926080" indent="0">
              <a:buNone/>
              <a:defRPr sz="128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65760" y="2899833"/>
            <a:ext cx="3232150" cy="5268384"/>
          </a:xfrm>
        </p:spPr>
        <p:txBody>
          <a:bodyPr/>
          <a:lstStyle>
            <a:lvl1pPr>
              <a:defRPr sz="1920"/>
            </a:lvl1pPr>
            <a:lvl2pPr>
              <a:defRPr sz="1600"/>
            </a:lvl2pPr>
            <a:lvl3pPr>
              <a:defRPr sz="1440"/>
            </a:lvl3pPr>
            <a:lvl4pPr>
              <a:defRPr sz="1280"/>
            </a:lvl4pPr>
            <a:lvl5pPr>
              <a:defRPr sz="1280"/>
            </a:lvl5pPr>
            <a:lvl6pPr>
              <a:defRPr sz="1280"/>
            </a:lvl6pPr>
            <a:lvl7pPr>
              <a:defRPr sz="1280"/>
            </a:lvl7pPr>
            <a:lvl8pPr>
              <a:defRPr sz="1280"/>
            </a:lvl8pPr>
            <a:lvl9pPr>
              <a:defRPr sz="128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716020" y="2046817"/>
            <a:ext cx="3233420" cy="853016"/>
          </a:xfrm>
        </p:spPr>
        <p:txBody>
          <a:bodyPr anchor="b"/>
          <a:lstStyle>
            <a:lvl1pPr marL="0" indent="0">
              <a:buNone/>
              <a:defRPr sz="1920" b="1"/>
            </a:lvl1pPr>
            <a:lvl2pPr marL="365760" indent="0">
              <a:buNone/>
              <a:defRPr sz="1600" b="1"/>
            </a:lvl2pPr>
            <a:lvl3pPr marL="731520" indent="0">
              <a:buNone/>
              <a:defRPr sz="1440" b="1"/>
            </a:lvl3pPr>
            <a:lvl4pPr marL="1097280" indent="0">
              <a:buNone/>
              <a:defRPr sz="1280" b="1"/>
            </a:lvl4pPr>
            <a:lvl5pPr marL="1463040" indent="0">
              <a:buNone/>
              <a:defRPr sz="1280" b="1"/>
            </a:lvl5pPr>
            <a:lvl6pPr marL="1828800" indent="0">
              <a:buNone/>
              <a:defRPr sz="1280" b="1"/>
            </a:lvl6pPr>
            <a:lvl7pPr marL="2194560" indent="0">
              <a:buNone/>
              <a:defRPr sz="1280" b="1"/>
            </a:lvl7pPr>
            <a:lvl8pPr marL="2560320" indent="0">
              <a:buNone/>
              <a:defRPr sz="1280" b="1"/>
            </a:lvl8pPr>
            <a:lvl9pPr marL="2926080" indent="0">
              <a:buNone/>
              <a:defRPr sz="128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716020" y="2899833"/>
            <a:ext cx="3233420" cy="5268384"/>
          </a:xfrm>
        </p:spPr>
        <p:txBody>
          <a:bodyPr/>
          <a:lstStyle>
            <a:lvl1pPr>
              <a:defRPr sz="1920"/>
            </a:lvl1pPr>
            <a:lvl2pPr>
              <a:defRPr sz="1600"/>
            </a:lvl2pPr>
            <a:lvl3pPr>
              <a:defRPr sz="1440"/>
            </a:lvl3pPr>
            <a:lvl4pPr>
              <a:defRPr sz="1280"/>
            </a:lvl4pPr>
            <a:lvl5pPr>
              <a:defRPr sz="1280"/>
            </a:lvl5pPr>
            <a:lvl6pPr>
              <a:defRPr sz="1280"/>
            </a:lvl6pPr>
            <a:lvl7pPr>
              <a:defRPr sz="1280"/>
            </a:lvl7pPr>
            <a:lvl8pPr>
              <a:defRPr sz="1280"/>
            </a:lvl8pPr>
            <a:lvl9pPr>
              <a:defRPr sz="128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5/8/2020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5/8/2020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5/8/2020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1" y="364067"/>
            <a:ext cx="2406650" cy="1549400"/>
          </a:xfrm>
        </p:spPr>
        <p:txBody>
          <a:bodyPr anchor="b"/>
          <a:lstStyle>
            <a:lvl1pPr algn="l">
              <a:defRPr sz="16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60040" y="364067"/>
            <a:ext cx="4089400" cy="7804151"/>
          </a:xfrm>
        </p:spPr>
        <p:txBody>
          <a:bodyPr/>
          <a:lstStyle>
            <a:lvl1pPr>
              <a:defRPr sz="2560"/>
            </a:lvl1pPr>
            <a:lvl2pPr>
              <a:defRPr sz="2240"/>
            </a:lvl2pPr>
            <a:lvl3pPr>
              <a:defRPr sz="192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65761" y="1913467"/>
            <a:ext cx="2406650" cy="6254751"/>
          </a:xfrm>
        </p:spPr>
        <p:txBody>
          <a:bodyPr/>
          <a:lstStyle>
            <a:lvl1pPr marL="0" indent="0">
              <a:buNone/>
              <a:defRPr sz="1120"/>
            </a:lvl1pPr>
            <a:lvl2pPr marL="365760" indent="0">
              <a:buNone/>
              <a:defRPr sz="960"/>
            </a:lvl2pPr>
            <a:lvl3pPr marL="731520" indent="0">
              <a:buNone/>
              <a:defRPr sz="800"/>
            </a:lvl3pPr>
            <a:lvl4pPr marL="1097280" indent="0">
              <a:buNone/>
              <a:defRPr sz="720"/>
            </a:lvl4pPr>
            <a:lvl5pPr marL="1463040" indent="0">
              <a:buNone/>
              <a:defRPr sz="720"/>
            </a:lvl5pPr>
            <a:lvl6pPr marL="1828800" indent="0">
              <a:buNone/>
              <a:defRPr sz="720"/>
            </a:lvl6pPr>
            <a:lvl7pPr marL="2194560" indent="0">
              <a:buNone/>
              <a:defRPr sz="720"/>
            </a:lvl7pPr>
            <a:lvl8pPr marL="2560320" indent="0">
              <a:buNone/>
              <a:defRPr sz="720"/>
            </a:lvl8pPr>
            <a:lvl9pPr marL="2926080" indent="0">
              <a:buNone/>
              <a:defRPr sz="72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3830" y="6400800"/>
            <a:ext cx="4389120" cy="755651"/>
          </a:xfrm>
        </p:spPr>
        <p:txBody>
          <a:bodyPr anchor="b"/>
          <a:lstStyle>
            <a:lvl1pPr algn="l">
              <a:defRPr sz="16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433830" y="817033"/>
            <a:ext cx="4389120" cy="5486400"/>
          </a:xfrm>
        </p:spPr>
        <p:txBody>
          <a:bodyPr/>
          <a:lstStyle>
            <a:lvl1pPr marL="0" indent="0">
              <a:buNone/>
              <a:defRPr sz="2560"/>
            </a:lvl1pPr>
            <a:lvl2pPr marL="365760" indent="0">
              <a:buNone/>
              <a:defRPr sz="2240"/>
            </a:lvl2pPr>
            <a:lvl3pPr marL="731520" indent="0">
              <a:buNone/>
              <a:defRPr sz="1920"/>
            </a:lvl3pPr>
            <a:lvl4pPr marL="1097280" indent="0">
              <a:buNone/>
              <a:defRPr sz="1600"/>
            </a:lvl4pPr>
            <a:lvl5pPr marL="1463040" indent="0">
              <a:buNone/>
              <a:defRPr sz="1600"/>
            </a:lvl5pPr>
            <a:lvl6pPr marL="1828800" indent="0">
              <a:buNone/>
              <a:defRPr sz="1600"/>
            </a:lvl6pPr>
            <a:lvl7pPr marL="2194560" indent="0">
              <a:buNone/>
              <a:defRPr sz="1600"/>
            </a:lvl7pPr>
            <a:lvl8pPr marL="2560320" indent="0">
              <a:buNone/>
              <a:defRPr sz="1600"/>
            </a:lvl8pPr>
            <a:lvl9pPr marL="2926080" indent="0">
              <a:buNone/>
              <a:defRPr sz="16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33830" y="7156451"/>
            <a:ext cx="4389120" cy="1073149"/>
          </a:xfrm>
        </p:spPr>
        <p:txBody>
          <a:bodyPr/>
          <a:lstStyle>
            <a:lvl1pPr marL="0" indent="0">
              <a:buNone/>
              <a:defRPr sz="1120"/>
            </a:lvl1pPr>
            <a:lvl2pPr marL="365760" indent="0">
              <a:buNone/>
              <a:defRPr sz="960"/>
            </a:lvl2pPr>
            <a:lvl3pPr marL="731520" indent="0">
              <a:buNone/>
              <a:defRPr sz="800"/>
            </a:lvl3pPr>
            <a:lvl4pPr marL="1097280" indent="0">
              <a:buNone/>
              <a:defRPr sz="720"/>
            </a:lvl4pPr>
            <a:lvl5pPr marL="1463040" indent="0">
              <a:buNone/>
              <a:defRPr sz="720"/>
            </a:lvl5pPr>
            <a:lvl6pPr marL="1828800" indent="0">
              <a:buNone/>
              <a:defRPr sz="720"/>
            </a:lvl6pPr>
            <a:lvl7pPr marL="2194560" indent="0">
              <a:buNone/>
              <a:defRPr sz="720"/>
            </a:lvl7pPr>
            <a:lvl8pPr marL="2560320" indent="0">
              <a:buNone/>
              <a:defRPr sz="720"/>
            </a:lvl8pPr>
            <a:lvl9pPr marL="2926080" indent="0">
              <a:buNone/>
              <a:defRPr sz="72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65760" y="366184"/>
            <a:ext cx="658368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0" y="2133601"/>
            <a:ext cx="658368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5760" y="8475134"/>
            <a:ext cx="170688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99360" y="8475134"/>
            <a:ext cx="231648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242560" y="8475134"/>
            <a:ext cx="170688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731520" rtl="0" eaLnBrk="1" latinLnBrk="0" hangingPunct="1">
        <a:spcBef>
          <a:spcPct val="0"/>
        </a:spcBef>
        <a:buNone/>
        <a:defRPr sz="35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74320" indent="-274320" algn="l" defTabSz="731520" rtl="0" eaLnBrk="1" latinLnBrk="0" hangingPunct="1">
        <a:spcBef>
          <a:spcPct val="20000"/>
        </a:spcBef>
        <a:buFont typeface="Arial" pitchFamily="34" charset="0"/>
        <a:buChar char="•"/>
        <a:defRPr sz="2560" kern="1200">
          <a:solidFill>
            <a:schemeClr val="tx1"/>
          </a:solidFill>
          <a:latin typeface="+mn-lt"/>
          <a:ea typeface="+mn-ea"/>
          <a:cs typeface="+mn-cs"/>
        </a:defRPr>
      </a:lvl1pPr>
      <a:lvl2pPr marL="594360" indent="-228600" algn="l" defTabSz="731520" rtl="0" eaLnBrk="1" latinLnBrk="0" hangingPunct="1">
        <a:spcBef>
          <a:spcPct val="20000"/>
        </a:spcBef>
        <a:buFont typeface="Arial" pitchFamily="34" charset="0"/>
        <a:buChar char="–"/>
        <a:defRPr sz="224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defTabSz="731520" rtl="0" eaLnBrk="1" latinLnBrk="0" hangingPunct="1">
        <a:spcBef>
          <a:spcPct val="20000"/>
        </a:spcBef>
        <a:buFont typeface="Arial" pitchFamily="34" charset="0"/>
        <a:buChar char="•"/>
        <a:defRPr sz="192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182880" algn="l" defTabSz="731520" rtl="0" eaLnBrk="1" latinLnBrk="0" hangingPunct="1">
        <a:spcBef>
          <a:spcPct val="20000"/>
        </a:spcBef>
        <a:buFont typeface="Arial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20" indent="-182880" algn="l" defTabSz="731520" rtl="0" eaLnBrk="1" latinLnBrk="0" hangingPunct="1">
        <a:spcBef>
          <a:spcPct val="20000"/>
        </a:spcBef>
        <a:buFont typeface="Arial" pitchFamily="34" charset="0"/>
        <a:buChar char="»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11680" indent="-182880" algn="l" defTabSz="73152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182880" algn="l" defTabSz="73152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743200" indent="-182880" algn="l" defTabSz="73152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182880" algn="l" defTabSz="73152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31520" rtl="0" eaLnBrk="1" latinLnBrk="0" hangingPunct="1">
        <a:defRPr sz="1440" kern="1200">
          <a:solidFill>
            <a:schemeClr val="tx1"/>
          </a:solidFill>
          <a:latin typeface="+mn-lt"/>
          <a:ea typeface="+mn-ea"/>
          <a:cs typeface="+mn-cs"/>
        </a:defRPr>
      </a:lvl1pPr>
      <a:lvl2pPr marL="365760" algn="l" defTabSz="731520" rtl="0" eaLnBrk="1" latinLnBrk="0" hangingPunct="1">
        <a:defRPr sz="144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algn="l" defTabSz="731520" rtl="0" eaLnBrk="1" latinLnBrk="0" hangingPunct="1">
        <a:defRPr sz="144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algn="l" defTabSz="731520" rtl="0" eaLnBrk="1" latinLnBrk="0" hangingPunct="1">
        <a:defRPr sz="144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algn="l" defTabSz="731520" rtl="0" eaLnBrk="1" latinLnBrk="0" hangingPunct="1">
        <a:defRPr sz="144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algn="l" defTabSz="731520" rtl="0" eaLnBrk="1" latinLnBrk="0" hangingPunct="1">
        <a:defRPr sz="1440" kern="1200">
          <a:solidFill>
            <a:schemeClr val="tx1"/>
          </a:solidFill>
          <a:latin typeface="+mn-lt"/>
          <a:ea typeface="+mn-ea"/>
          <a:cs typeface="+mn-cs"/>
        </a:defRPr>
      </a:lvl6pPr>
      <a:lvl7pPr marL="2194560" algn="l" defTabSz="731520" rtl="0" eaLnBrk="1" latinLnBrk="0" hangingPunct="1">
        <a:defRPr sz="1440" kern="1200">
          <a:solidFill>
            <a:schemeClr val="tx1"/>
          </a:solidFill>
          <a:latin typeface="+mn-lt"/>
          <a:ea typeface="+mn-ea"/>
          <a:cs typeface="+mn-cs"/>
        </a:defRPr>
      </a:lvl7pPr>
      <a:lvl8pPr marL="2560320" algn="l" defTabSz="731520" rtl="0" eaLnBrk="1" latinLnBrk="0" hangingPunct="1">
        <a:defRPr sz="1440" kern="1200">
          <a:solidFill>
            <a:schemeClr val="tx1"/>
          </a:solidFill>
          <a:latin typeface="+mn-lt"/>
          <a:ea typeface="+mn-ea"/>
          <a:cs typeface="+mn-cs"/>
        </a:defRPr>
      </a:lvl8pPr>
      <a:lvl9pPr marL="2926080" algn="l" defTabSz="731520" rtl="0" eaLnBrk="1" latinLnBrk="0" hangingPunct="1">
        <a:defRPr sz="144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13" Type="http://schemas.openxmlformats.org/officeDocument/2006/relationships/image" Target="../media/image11.jpeg"/><Relationship Id="rId3" Type="http://schemas.microsoft.com/office/2007/relationships/hdphoto" Target="../media/hdphoto1.wdp"/><Relationship Id="rId7" Type="http://schemas.openxmlformats.org/officeDocument/2006/relationships/image" Target="../media/image5.jpg"/><Relationship Id="rId12" Type="http://schemas.openxmlformats.org/officeDocument/2006/relationships/image" Target="../media/image10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11" Type="http://schemas.openxmlformats.org/officeDocument/2006/relationships/image" Target="../media/image9.jpeg"/><Relationship Id="rId5" Type="http://schemas.openxmlformats.org/officeDocument/2006/relationships/image" Target="../media/image3.png"/><Relationship Id="rId10" Type="http://schemas.openxmlformats.org/officeDocument/2006/relationships/image" Target="../media/image8.jpeg"/><Relationship Id="rId4" Type="http://schemas.openxmlformats.org/officeDocument/2006/relationships/image" Target="../media/image2.jpeg"/><Relationship Id="rId9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Blur radius="5"/>
                    </a14:imgEffect>
                  </a14:imgLayer>
                </a14:imgProps>
              </a:ext>
            </a:extLst>
          </a:blip>
          <a:srcRect/>
          <a:stretch>
            <a:fillRect t="-3000" b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5420" y="4027734"/>
            <a:ext cx="6864360" cy="769442"/>
          </a:xfrm>
        </p:spPr>
        <p:txBody>
          <a:bodyPr>
            <a:normAutofit/>
          </a:bodyPr>
          <a:lstStyle/>
          <a:p>
            <a:r>
              <a:rPr lang="en-US" sz="1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This home is being sold in "as is" condition. Owner has done quite a bit of work. New carpet, new sheetrock, new windows across the front &amp; new paint. A/C is not working. The inside looks nice &amp; rooms are spacious. 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7315200" cy="73898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dirty="0">
                <a:ln>
                  <a:solidFill>
                    <a:schemeClr val="bg2">
                      <a:lumMod val="50000"/>
                    </a:schemeClr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Huge Yard &amp; No HOA!</a:t>
            </a:r>
            <a:endParaRPr lang="en-US" sz="8800" i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90861" y="3073179"/>
            <a:ext cx="6933479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157 Shady Lane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Summerville, SC 29485 | MLS# 20001013 | $125,000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0" y="7868574"/>
            <a:ext cx="7315200" cy="76944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sv-SE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BJ Rodgers</a:t>
            </a:r>
          </a:p>
          <a:p>
            <a:pPr algn="ctr"/>
            <a:r>
              <a:rPr lang="sv-SE" sz="1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843-697-1409 | bjrodgerscharleston@gmail.com</a:t>
            </a:r>
          </a:p>
          <a:p>
            <a:pPr algn="ctr"/>
            <a:r>
              <a:rPr lang="sv-SE" sz="1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www.bjrodgersrealtor.com </a:t>
            </a:r>
          </a:p>
        </p:txBody>
      </p:sp>
      <p:pic>
        <p:nvPicPr>
          <p:cNvPr id="19" name="Picture 18" descr="A person smiling for the camera&#10;&#10;Description automatically generated">
            <a:extLst>
              <a:ext uri="{FF2B5EF4-FFF2-40B4-BE49-F238E27FC236}">
                <a16:creationId xmlns:a16="http://schemas.microsoft.com/office/drawing/2014/main" id="{5852A669-9A56-4456-8E63-ABA06CCC5F47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" y="7871622"/>
            <a:ext cx="1216152" cy="1216152"/>
          </a:xfrm>
          <a:prstGeom prst="ellipse">
            <a:avLst/>
          </a:prstGeom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  <p:pic>
        <p:nvPicPr>
          <p:cNvPr id="22" name="Picture 21" descr="A picture containing cup, food, drawing&#10;&#10;Description automatically generated">
            <a:extLst>
              <a:ext uri="{FF2B5EF4-FFF2-40B4-BE49-F238E27FC236}">
                <a16:creationId xmlns:a16="http://schemas.microsoft.com/office/drawing/2014/main" id="{151DA813-14AC-4BF5-8579-4F5C41A88C13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20" t="5556" r="6492" b="5556"/>
          <a:stretch/>
        </p:blipFill>
        <p:spPr>
          <a:xfrm>
            <a:off x="6035040" y="7868574"/>
            <a:ext cx="1219200" cy="1219200"/>
          </a:xfrm>
          <a:prstGeom prst="ellipse">
            <a:avLst/>
          </a:prstGeom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  <p:pic>
        <p:nvPicPr>
          <p:cNvPr id="24" name="Picture 23" descr="A sign in the dark&#10;&#10;Description automatically generated">
            <a:extLst>
              <a:ext uri="{FF2B5EF4-FFF2-40B4-BE49-F238E27FC236}">
                <a16:creationId xmlns:a16="http://schemas.microsoft.com/office/drawing/2014/main" id="{5E6FE027-B22E-4721-A167-2B8D119A9EEF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524000" y="6415150"/>
            <a:ext cx="1371600" cy="521776"/>
          </a:xfrm>
          <a:prstGeom prst="rect">
            <a:avLst/>
          </a:prstGeom>
        </p:spPr>
      </p:pic>
      <p:sp>
        <p:nvSpPr>
          <p:cNvPr id="25" name="TextBox 24">
            <a:extLst>
              <a:ext uri="{FF2B5EF4-FFF2-40B4-BE49-F238E27FC236}">
                <a16:creationId xmlns:a16="http://schemas.microsoft.com/office/drawing/2014/main" id="{4C3A0030-DDC3-4D7A-8E14-29D36CC5F170}"/>
              </a:ext>
            </a:extLst>
          </p:cNvPr>
          <p:cNvSpPr txBox="1"/>
          <p:nvPr/>
        </p:nvSpPr>
        <p:spPr>
          <a:xfrm>
            <a:off x="0" y="8856942"/>
            <a:ext cx="7315200" cy="23083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9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EXP Realty LLC | 170 Meeting Street Ste 304 | Charleston, SC 29401</a:t>
            </a:r>
          </a:p>
        </p:txBody>
      </p:sp>
      <p:pic>
        <p:nvPicPr>
          <p:cNvPr id="27" name="Picture 26" descr="A tree in front of a house&#10;&#10;Description automatically generated">
            <a:extLst>
              <a:ext uri="{FF2B5EF4-FFF2-40B4-BE49-F238E27FC236}">
                <a16:creationId xmlns:a16="http://schemas.microsoft.com/office/drawing/2014/main" id="{58CA410B-02E9-4145-B279-862601B7A1CD}"/>
              </a:ext>
            </a:extLst>
          </p:cNvPr>
          <p:cNvPicPr>
            <a:picLocks noChangeAspect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7047"/>
          <a:stretch/>
        </p:blipFill>
        <p:spPr>
          <a:xfrm>
            <a:off x="2087880" y="1047213"/>
            <a:ext cx="3139440" cy="171774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29" name="Picture 28" descr="A large empty room&#10;&#10;Description automatically generated">
            <a:extLst>
              <a:ext uri="{FF2B5EF4-FFF2-40B4-BE49-F238E27FC236}">
                <a16:creationId xmlns:a16="http://schemas.microsoft.com/office/drawing/2014/main" id="{73778CCA-F381-4837-9551-206280B503C2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33729" y="5105400"/>
            <a:ext cx="1028700" cy="13716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31" name="Picture 30" descr="A large empty room&#10;&#10;Description automatically generated">
            <a:extLst>
              <a:ext uri="{FF2B5EF4-FFF2-40B4-BE49-F238E27FC236}">
                <a16:creationId xmlns:a16="http://schemas.microsoft.com/office/drawing/2014/main" id="{44EA48F1-677C-4D3A-B223-B902C568E43C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5640" y="5105400"/>
            <a:ext cx="1028700" cy="13716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33" name="Picture 32" descr="A room with a wood floor&#10;&#10;Description automatically generated">
            <a:extLst>
              <a:ext uri="{FF2B5EF4-FFF2-40B4-BE49-F238E27FC236}">
                <a16:creationId xmlns:a16="http://schemas.microsoft.com/office/drawing/2014/main" id="{730087AD-B714-4598-8A7F-98528AAF0A30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1817" y="5105400"/>
            <a:ext cx="1028700" cy="13716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35" name="Picture 34" descr="A large room&#10;&#10;Description automatically generated">
            <a:extLst>
              <a:ext uri="{FF2B5EF4-FFF2-40B4-BE49-F238E27FC236}">
                <a16:creationId xmlns:a16="http://schemas.microsoft.com/office/drawing/2014/main" id="{B3520AB4-47E9-48A9-8721-1D8F913C7B46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861" y="5105400"/>
            <a:ext cx="1028700" cy="13716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39" name="Picture 38" descr="A room with a wooden counter&#10;&#10;Description automatically generated">
            <a:extLst>
              <a:ext uri="{FF2B5EF4-FFF2-40B4-BE49-F238E27FC236}">
                <a16:creationId xmlns:a16="http://schemas.microsoft.com/office/drawing/2014/main" id="{3FA0C039-21FF-4A68-83A9-0EF18C8F68AD}"/>
              </a:ext>
            </a:extLst>
          </p:cNvPr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14685" y="5105400"/>
            <a:ext cx="1028700" cy="13716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43" name="Picture 42" descr="A large kitchen with stainless steel appliances and wooden cabinets&#10;&#10;Description automatically generated">
            <a:extLst>
              <a:ext uri="{FF2B5EF4-FFF2-40B4-BE49-F238E27FC236}">
                <a16:creationId xmlns:a16="http://schemas.microsoft.com/office/drawing/2014/main" id="{C82E9E0B-D133-499F-93DD-E5BEF5D6ED89}"/>
              </a:ext>
            </a:extLst>
          </p:cNvPr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2773" y="5105400"/>
            <a:ext cx="1028700" cy="13716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50057848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</TotalTime>
  <Words>100</Words>
  <Application>Microsoft Office PowerPoint</Application>
  <PresentationFormat>Custom</PresentationFormat>
  <Paragraphs>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Century Gothic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9</cp:revision>
  <dcterms:created xsi:type="dcterms:W3CDTF">2006-08-16T00:00:00Z</dcterms:created>
  <dcterms:modified xsi:type="dcterms:W3CDTF">2020-05-08T11:01:47Z</dcterms:modified>
</cp:coreProperties>
</file>