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Neat and Clean!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This cute 3 bedroom 2 bath home has been well maintained and is ready for a new owner. Open floor plan, large kitchen, wood flooring, professional painting, fenced back yard and convenient location make this home desirable for any home owner. AC was replaced in 2013.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We are priced to sell!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4"/>
            <a:ext cx="3505200" cy="26288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Wonderful New Home!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1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157 Thistle Road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Longleaf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Goose Creek, SC 29445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17011739 | $175,000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120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Wonderful New Home!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28</cp:revision>
  <dcterms:created xsi:type="dcterms:W3CDTF">2006-08-16T00:00:00Z</dcterms:created>
  <dcterms:modified xsi:type="dcterms:W3CDTF">2017-05-06T15:45:08Z</dcterms:modified>
</cp:coreProperties>
</file>