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10/14/2022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iBdMW1M2t4v"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Fall in love with this move-in ready one-story beauty, in the highly desirable Nexton Bradford Pointe neighborhood. Relax on the spacious covered front porch and say hi to your neighbors. Step inside to a light-filled space with soothing colors. The flex-room with French Doors is off of the foyer and is a perfect room for an office, playroom, den or library. Laundry room and garage access is conveniently located on the left side. Step into the main hub of the home where the beautifully appointed kitchen, with a spacious island overlooks the dining/living space. The Owner's Suite is situated at the rear of the home and offers a large walk-in closet, great wall space for furniture placement, dual vanities, and a large shower with a bench seat in the bathroom. Two additional bedrooms and a full bathroom with a tub/shower combination, complete the floor plan. Step outside to the backyard to a large covered back porch and extra patio space, perfect for grilling and outdoor dining. Lots of room to play in the spacious, fully fenced backyard. Home backs up to common space so no home directly behind. In the warmer months enjoy the wonderful neighborhood pool, just a quick walk or golf cart ride away. Enjoy all that Nexton and Summerville have to offer from award winning restaurants to concerts, movie nights, festivals plus so much more! Close to the interstate, shopping, schools, hospitals, downtown Charleston and local beaches.</a:t>
            </a:r>
            <a:b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https://my.matterport.com/show/?m=iBdMW1M2t4v</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chemeClr val="accent3">
              <a:lumMod val="75000"/>
            </a:schemeClr>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solidFill>
                    <a:schemeClr val="bg1"/>
                  </a:solidFill>
                  <a:latin typeface="Century Gothic" panose="020B0502020202020204" pitchFamily="34" charset="0"/>
                </a:rPr>
                <a:t>157 Hayworth Road</a:t>
              </a:r>
            </a:p>
            <a:p>
              <a:pPr algn="ctr"/>
              <a:r>
                <a:rPr lang="en-US" sz="1700" b="1" dirty="0">
                  <a:solidFill>
                    <a:schemeClr val="bg1"/>
                  </a:solidFill>
                  <a:latin typeface="Century Gothic" panose="020B0502020202020204" pitchFamily="34" charset="0"/>
                </a:rPr>
                <a:t>Nexton | Summerville, SC 29486 | MLS# 22024209 | </a:t>
              </a:r>
              <a:r>
                <a:rPr lang="en-US" sz="1700" b="1" dirty="0">
                  <a:solidFill>
                    <a:srgbClr val="FFFF00"/>
                  </a:solidFill>
                  <a:latin typeface="Century Gothic" panose="020B0502020202020204" pitchFamily="34" charset="0"/>
                </a:rPr>
                <a:t>NEW PRICE $384,000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6" y="2196626"/>
            <a:ext cx="1719072" cy="1140317"/>
          </a:xfrm>
          <a:prstGeom prst="rect">
            <a:avLst/>
          </a:prstGeom>
          <a:ln w="12700">
            <a:solidFill>
              <a:srgbClr val="39471D"/>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6" y="4914937"/>
            <a:ext cx="1719072" cy="1140317"/>
          </a:xfrm>
          <a:prstGeom prst="rect">
            <a:avLst/>
          </a:prstGeom>
          <a:ln w="12700">
            <a:solidFill>
              <a:srgbClr val="39471D"/>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2700">
            <a:solidFill>
              <a:srgbClr val="39471D"/>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2700">
            <a:solidFill>
              <a:srgbClr val="39471D"/>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6" y="837470"/>
            <a:ext cx="1719072" cy="1140317"/>
          </a:xfrm>
          <a:prstGeom prst="rect">
            <a:avLst/>
          </a:prstGeom>
          <a:ln w="12700">
            <a:solidFill>
              <a:srgbClr val="39471D"/>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3" y="4914937"/>
            <a:ext cx="1719072" cy="1140317"/>
          </a:xfrm>
          <a:prstGeom prst="rect">
            <a:avLst/>
          </a:prstGeom>
          <a:ln w="12700">
            <a:solidFill>
              <a:srgbClr val="39471D"/>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2700">
            <a:solidFill>
              <a:srgbClr val="39471D"/>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2" y="4914937"/>
            <a:ext cx="1719072" cy="1140317"/>
          </a:xfrm>
          <a:prstGeom prst="rect">
            <a:avLst/>
          </a:prstGeom>
          <a:ln w="12700">
            <a:solidFill>
              <a:srgbClr val="39471D"/>
            </a:solidFill>
          </a:ln>
        </p:spPr>
      </p:pic>
      <p:sp>
        <p:nvSpPr>
          <p:cNvPr id="14" name="Rectangle 13"/>
          <p:cNvSpPr/>
          <p:nvPr/>
        </p:nvSpPr>
        <p:spPr>
          <a:xfrm>
            <a:off x="423151" y="834788"/>
            <a:ext cx="5502324" cy="446276"/>
          </a:xfrm>
          <a:prstGeom prst="rect">
            <a:avLst/>
          </a:prstGeom>
          <a:ln>
            <a:noFill/>
          </a:ln>
        </p:spPr>
        <p:txBody>
          <a:bodyPr wrap="square">
            <a:spAutoFit/>
          </a:bodyPr>
          <a:lstStyle/>
          <a:p>
            <a:pPr algn="ctr"/>
            <a:r>
              <a:rPr lang="en-US" sz="2300" b="1" i="1" dirty="0">
                <a:solidFill>
                  <a:schemeClr val="bg1"/>
                </a:solidFill>
                <a:effectLst>
                  <a:outerShdw blurRad="38100" dist="38100" dir="2700000" algn="tl">
                    <a:srgbClr val="000000">
                      <a:alpha val="43137"/>
                    </a:srgbClr>
                  </a:outerShdw>
                </a:effectLst>
                <a:latin typeface="Century Gothic" panose="020B0502020202020204" pitchFamily="34" charset="0"/>
              </a:rPr>
              <a:t>Seller Offering $5,000 in Closing Costs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2334</TotalTime>
  <Words>357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2022-10-15T13:17:37Z</dcterms:modified>
</cp:coreProperties>
</file>