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2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mailto:alma@agentownedrealty.com" TargetMode="External"/><Relationship Id="rId9" Type="http://schemas.openxmlformats.org/officeDocument/2006/relationships/image" Target="../media/image7.jpg"/><Relationship Id="rId1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9719" y="-1"/>
            <a:ext cx="7792119" cy="4378363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19721" y="-27940"/>
            <a:ext cx="7792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Century Gothic" panose="020B0502020202020204" pitchFamily="34" charset="0"/>
              </a:rPr>
              <a:t>Liberty Hill Farm - Quality Upgrades- Elevator To All Levels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988856"/>
            <a:ext cx="7772399" cy="751419"/>
          </a:xfrm>
          <a:noFill/>
        </p:spPr>
        <p:txBody>
          <a:bodyPr anchor="b">
            <a:noAutofit/>
          </a:bodyPr>
          <a:lstStyle/>
          <a:p>
            <a:r>
              <a:rPr lang="nl-NL" sz="2400" b="1" dirty="0">
                <a:solidFill>
                  <a:schemeClr val="bg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1581 CULTIVATION LANE</a:t>
            </a:r>
            <a:br>
              <a:rPr lang="nl-NL" sz="2400" b="1" dirty="0">
                <a:solidFill>
                  <a:schemeClr val="bg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6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MOUNT PLEASANT, SC 29466 | MLS# 26004798 | $1,225,000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31801"/>
            <a:ext cx="7772400" cy="2949608"/>
          </a:xfrm>
        </p:spPr>
        <p:txBody>
          <a:bodyPr numCol="1" anchor="ctr">
            <a:no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Dual owner suites, elevator to all levels, garage for 3 cars with a workshop &amp; custom upgrades throughout this very well maintained, gently lived-in home -is a must see! Situated on a coveted corner lot, with woods &amp; trail in front &amp; views of park in the back, enjoy coastal living in this elevated home with 4 porches near the beach, schools, new town park, shopping &amp; dining in desirable Liberty Hill Farm. The open concept main living area offers an oversized island, gourmet kitchen &amp; bright dining area that leads to a comfortable screened porch with view of community park. The main level also offers an owner's suite, with custom walk-in closet &amp; oversize shower with seat. The attractive tiled risers lead you to the upstairs with 3 additional bedrooms to include another owner's suite.</a:t>
            </a:r>
          </a:p>
          <a:p>
            <a:r>
              <a:rPr lang="en-US" sz="10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Retreat to the screened porch off this generous sized suite that offers room for nursery or work area, has another custom closet, ensuite with large shower &amp; bathroom storage (in some layouts this space is a great room/flex space). Upstairs laundry with cabinets/hang rod provides easy access from bedrooms, all 4 of which have walk-in closets. The elevator from the garage makes life easy &amp; convenient - a beneficial upgrade valued at approx. $50k. Park 3 vehicles, golf cart &amp; other toys in the garage &amp; there's a workshop/storage area. Use the spacious garage for hobbies, workout area, activities &amp; more &amp; enjoy the fenced in yard. The operating elevator with custom interior, private fenced in yard, custom closets, double screened in porches, workshop with storage shelving, new light fixtures, kitchen &amp; bath fixtures, </a:t>
            </a:r>
            <a:r>
              <a:rPr lang="en-US" sz="100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add'l</a:t>
            </a:r>
            <a:r>
              <a:rPr lang="en-US" sz="10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plantings to include a magnolia, tangelo &amp; tulip tree are just a few of the quality features this home has to offer. Enjoy Liberty Hill Farm community amenities to include a resort-style pool, open-air pavilion, playground, community garden, and scenic walking trails. Only 1 mile to the Isle of Palm Connector &amp; a short ride to historic downtown Charleston &amp; all it has to offer!</a:t>
            </a: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77400" y="458066"/>
            <a:ext cx="1234440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412048" y="9002215"/>
            <a:ext cx="294830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Alma Certa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843-730-3356</a:t>
            </a:r>
            <a:br>
              <a:rPr lang="en-US" sz="1400" dirty="0"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Century Gothic" panose="020B0502020202020204" pitchFamily="34" charset="0"/>
                <a:cs typeface="Microsoft Sans Serif" panose="020B0604020202020204" pitchFamily="34" charset="0"/>
                <a:hlinkClick r:id="rId4"/>
              </a:rPr>
              <a:t>alma@agentownedrealty.com</a:t>
            </a:r>
            <a:r>
              <a:rPr lang="en-US" sz="14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 Realty Preferred Group | 824 Johnnie Dodds Blvd | Mt Pleasant, SC 29464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39533" y="8976484"/>
            <a:ext cx="1234440" cy="820903"/>
          </a:xfrm>
          <a:prstGeom prst="rect">
            <a:avLst/>
          </a:prstGeom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77400" y="1438140"/>
            <a:ext cx="1234439" cy="822959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77400" y="4378362"/>
            <a:ext cx="1234439" cy="822959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Down Ribbon 9"/>
          <p:cNvSpPr/>
          <p:nvPr/>
        </p:nvSpPr>
        <p:spPr>
          <a:xfrm>
            <a:off x="-3733800" y="245535"/>
            <a:ext cx="2438400" cy="1049865"/>
          </a:xfrm>
          <a:prstGeom prst="ribbon">
            <a:avLst>
              <a:gd name="adj1" fmla="val 16667"/>
              <a:gd name="adj2" fmla="val 7402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solidFill>
                  <a:schemeClr val="tx1"/>
                </a:solidFill>
                <a:latin typeface="Gabriola" panose="04040605051002020D02" pitchFamily="82" charset="0"/>
              </a:rPr>
              <a:t>Updated,Spacious</a:t>
            </a:r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 5 Bedroom On </a:t>
            </a:r>
            <a:r>
              <a:rPr lang="en-US" sz="2400" b="1" i="1" dirty="0" err="1">
                <a:solidFill>
                  <a:schemeClr val="tx1"/>
                </a:solidFill>
                <a:latin typeface="Gabriola" panose="04040605051002020D02" pitchFamily="82" charset="0"/>
              </a:rPr>
              <a:t>Cul</a:t>
            </a:r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-de -Sac!</a:t>
            </a:r>
          </a:p>
        </p:txBody>
      </p:sp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530907" y="5410200"/>
            <a:ext cx="1749045" cy="11660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296400" y="6553200"/>
            <a:ext cx="1749043" cy="1160198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60329" y="7696200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2999" y="7696200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7659" y="7696200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25669" y="7696200"/>
            <a:ext cx="1719072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3E93E1-9FD1-2496-5855-D03B060044D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427" y="9099906"/>
            <a:ext cx="1253692" cy="57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447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1581 CULTIVATION LANE MOUNT PLEASANT, SC 29466 | MLS# 26004798 | $1,225,000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2026-03-25T15:09:48Z</dcterms:modified>
</cp:coreProperties>
</file>