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168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39" y="761279"/>
            <a:ext cx="7741920" cy="2550451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739980"/>
            <a:ext cx="3429000" cy="25717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35777"/>
            <a:ext cx="7772400" cy="3624143"/>
          </a:xfrm>
        </p:spPr>
        <p:txBody>
          <a:bodyPr numCol="1" anchor="ctr">
            <a:noAutofit/>
          </a:bodyPr>
          <a:lstStyle/>
          <a:p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Move-in-ready, beautifully cared for home in Wexford Sound! This three bed, two and a half bath home was </a:t>
            </a:r>
            <a:r>
              <a:rPr lang="en-US" sz="13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upfitted</a:t>
            </a:r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in 2014! New Architectural Shingle roof in 2014! New Stainless Steel Appliances added in 2014! New trim, wainscoting, and crown molding added in 2014! The eat-in kitchen has a massive island adorned with granite counter tops! The great room is a perfect space for the family, with a Marble Fireplace. The formal dining room could be used as a separate living space, or even an office. Off of the kitchen is a beautiful glass sun room that is not included in the square footage! Right off the sun room is a large, terrace back porch - overlooking the private, wooded back yard. The master bedroom has a large sitting area and a walk in closet with plenty of room for your clothes.</a:t>
            </a:r>
          </a:p>
          <a:p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There is also a two car garage, so there is ample space for guests to park. Wexford Sound has a beautiful community pond called "Lazy Lake". Grab a fishing pole after work and head on down there! There is a community dock where you can easily launch your kayak for a morning / evening paddle trip. Right next to the pond is a shady picnic area where you can enjoy some R&amp;R. **Sunroom could easily be converted to heated / cooled space to contribute to the square footage...TOTAL NEW SF WOULD BE 1800**. **Newly installed AT&amp;T Fiber Optics in the subdivision for Very Fast Internet** Also, the subdivision is situated off of </a:t>
            </a:r>
            <a:r>
              <a:rPr lang="en-US" sz="13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Secessionville</a:t>
            </a:r>
            <a:r>
              <a:rPr lang="en-US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Road, with an easy "back road" route to Folly Beach, and Downtown Charleston. Wexford Sound is James Island living at it's best. **MOST Furnishings are negotiable with an acceptable offer**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$5,000 Agent Bonus!!! James Island!! Renovated!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461043"/>
            <a:ext cx="1166316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218" y="3461043"/>
            <a:ext cx="1166316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-1" y="861734"/>
            <a:ext cx="4343401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1582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Harborsun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Drive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Wexford Sound</a:t>
            </a:r>
            <a:b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17021317 | $345,000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2½  Bath :: 1,618 sf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 | 792 Folly Rd. 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-13336" y="9076577"/>
            <a:ext cx="1649882" cy="820644"/>
            <a:chOff x="178918" y="9091519"/>
            <a:chExt cx="1649882" cy="82064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2192" y="9091519"/>
              <a:ext cx="130333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178918" y="9712108"/>
              <a:ext cx="1649882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767904" y="917912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732-3365</a:t>
            </a:r>
          </a:p>
          <a:p>
            <a:pPr algn="ct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jon@charlestonrealestategroup.com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88803" y="9188533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871" y="3461043"/>
            <a:ext cx="1166314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86" y="3461043"/>
            <a:ext cx="1166314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437" y="3461043"/>
            <a:ext cx="1166314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3" name="Rectangle 32"/>
          <p:cNvSpPr/>
          <p:nvPr/>
        </p:nvSpPr>
        <p:spPr>
          <a:xfrm>
            <a:off x="-1837394" y="8814334"/>
            <a:ext cx="223659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</a:p>
          <a:p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675594" y="8823743"/>
            <a:ext cx="795644" cy="59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654" y="3461043"/>
            <a:ext cx="1166313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" y="7959923"/>
            <a:ext cx="1166316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758" y="7959923"/>
            <a:ext cx="1166316" cy="87473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87" y="7959923"/>
            <a:ext cx="1166313" cy="87473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871" y="7959923"/>
            <a:ext cx="1166313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977" y="7959923"/>
            <a:ext cx="1166313" cy="87473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194" y="7959923"/>
            <a:ext cx="1166313" cy="874734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370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$5,000 Agent Bonus!!! James Island!! Renovated!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27</cp:revision>
  <dcterms:created xsi:type="dcterms:W3CDTF">2006-08-16T00:00:00Z</dcterms:created>
  <dcterms:modified xsi:type="dcterms:W3CDTF">2017-10-12T18:53:55Z</dcterms:modified>
</cp:coreProperties>
</file>