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59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858000" cy="546631"/>
          </a:xfr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0"/>
            <a:tileRect/>
          </a:gradFill>
        </p:spPr>
        <p:txBody>
          <a:bodyPr anchor="t">
            <a:noAutofit/>
          </a:bodyPr>
          <a:lstStyle/>
          <a:p>
            <a:pPr algn="r"/>
            <a:r>
              <a:rPr lang="en-US" sz="22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Your New Forever Home</a:t>
            </a:r>
            <a:endParaRPr lang="en-US" sz="2200" dirty="0">
              <a:solidFill>
                <a:schemeClr val="bg2">
                  <a:lumMod val="25000"/>
                </a:schemeClr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95399" y="425570"/>
            <a:ext cx="5562599" cy="3000053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49761"/>
            <a:ext cx="5638800" cy="300005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awesome 1 story home is open and airy, large bright rooms - Great Room w/vaulted ceilings and fireplace. Secondary bedrooms are nicely sized with ample closet space. Large hall/guest bathroom. Master is separate from other bedrooms. Nicely sized walk-in closet, bath has a garden tub and walk-in shower. Kitchen is open into a formal dining room and eating area, and pantry. Front room could be formal living room and/or office/playroom/great Flex space. 2 car garage. Backyard is fenced with above ground pool and gate. Pool can be easily taken down. Newer pump and ladder. Great neighborhood - close to West Ashley park with ball fields, trails, picnic areas, etc... Close to West Ashley HS and St. Francis/Roper hospital, shopping and easy access to I-526.</a:t>
            </a:r>
            <a:endParaRPr lang="en-US" sz="1600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 Stine,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364-5359</a:t>
            </a:r>
            <a:b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lisastine61@gmail.com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95399" y="3564417"/>
            <a:ext cx="5562599" cy="14465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1582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Wabeek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Way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Forest Lakes Extension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Charleston, SC 29414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19010444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$314,900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258499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14728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95985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177242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6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03" y="8262699"/>
            <a:ext cx="517641" cy="7772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583527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339756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421013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664784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5022702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32" y="7460408"/>
            <a:ext cx="1033712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192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Your New Forever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2019-06-11T15:01:36Z</dcterms:modified>
</cp:coreProperties>
</file>