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B8F9"/>
    <a:srgbClr val="79B8FC"/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5029200" y="0"/>
            <a:ext cx="3657600" cy="13248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015" y="919846"/>
            <a:ext cx="4348371" cy="2898914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0" y="8929376"/>
            <a:ext cx="7772399" cy="112902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145" y="5263596"/>
            <a:ext cx="7598111" cy="2293729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 of a kind custom home. Site finished white oak floors, 10' ceilings and 8" solid core doors, 9' ceiling up. Light filled open floor plan, modern kitchen with Stainless Kitchen Aid appliances, 5 burner gas stove, dishwasher, refrigerator, and wall oven and microwave. Gas fireplace with marble surround flanked by custom built-ins. Pantry and drop off/mud room with built-ins just off kitchen which leads to the back yard and detached 2 car garage. Office/study is located in the front of the home with a large closet and a full tiled bath just outside the room in the hall. Could easily be used as a guest bedroom. Upstairs you will find the master bedroom with large closet with nice built-ins,  </a:t>
            </a:r>
            <a:r>
              <a:rPr lang="en-US" sz="11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suite features his and hers vanities, soaking tub and stunning fully tiled shower.  2 additional bedrooms, bathroom and generous sized laundry room. </a:t>
            </a:r>
          </a:p>
          <a:p>
            <a:endParaRPr lang="en-US" sz="11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detached garage offers a fully finished living space with full bath and closet and dedicated HVAC system. The main house has 2 separate AC systems with programmable thermostats, pre-wired for surround sound and security system. Fully landscaped yard with irrigation. 1-2-10 Builder's warranty in place. Watermark boasts a 33 acre lake, winding rails along the water, play park and community pool.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414" y="9042304"/>
            <a:ext cx="838139" cy="903167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Teresa Porter</a:t>
            </a:r>
            <a:br>
              <a:rPr lang="en-US"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1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Realtor/Certified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Negotiation Expert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(843) 300‐5822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Teresa.Porter@AgentOwnedRealty.com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www.AgentOwnedRealty.com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9022551"/>
            <a:ext cx="1066799" cy="488481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52400" y="9534087"/>
            <a:ext cx="152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The AgentOwned Realty Co.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824 Johnnie </a:t>
            </a:r>
            <a:r>
              <a:rPr lang="en-US" sz="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Dodds</a:t>
            </a:r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 Blvd.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Mt. Pleasant, SC 29464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153400" y="662444"/>
            <a:ext cx="522584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b="1" i="1" dirty="0">
                <a:solidFill>
                  <a:schemeClr val="bg1"/>
                </a:solidFill>
              </a:rPr>
              <a:t>Location! Location! Location!</a:t>
            </a:r>
          </a:p>
          <a:p>
            <a:pPr algn="r"/>
            <a:r>
              <a:rPr lang="en-US" sz="1800" i="1" dirty="0">
                <a:solidFill>
                  <a:schemeClr val="bg1"/>
                </a:solidFill>
              </a:rPr>
              <a:t>5 miles to IOP and </a:t>
            </a:r>
            <a:r>
              <a:rPr lang="en-US" sz="1800" i="1" dirty="0" err="1">
                <a:solidFill>
                  <a:schemeClr val="bg1"/>
                </a:solidFill>
              </a:rPr>
              <a:t>Sulllivans</a:t>
            </a:r>
            <a:r>
              <a:rPr lang="en-US" sz="1800" i="1" dirty="0">
                <a:solidFill>
                  <a:schemeClr val="bg1"/>
                </a:solidFill>
              </a:rPr>
              <a:t> beaches</a:t>
            </a:r>
            <a:br>
              <a:rPr lang="en-US" sz="1800" i="1" dirty="0">
                <a:solidFill>
                  <a:schemeClr val="bg1"/>
                </a:solidFill>
              </a:rPr>
            </a:br>
            <a:r>
              <a:rPr lang="en-US" sz="1800" i="1" dirty="0">
                <a:solidFill>
                  <a:schemeClr val="bg1"/>
                </a:solidFill>
              </a:rPr>
              <a:t>7 miles to historic downtown Charleston</a:t>
            </a:r>
          </a:p>
        </p:txBody>
      </p:sp>
      <p:pic>
        <p:nvPicPr>
          <p:cNvPr id="22" name="Picture 21"/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32" y="7589614"/>
            <a:ext cx="1782939" cy="1188626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6" name="Picture 5"/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307" y="7589614"/>
            <a:ext cx="1782939" cy="1188626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3" name="Picture 32"/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655" y="7589614"/>
            <a:ext cx="1782939" cy="1186977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15" name="Picture 14"/>
          <p:cNvPicPr preferRelativeResize="0"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482" y="7590282"/>
            <a:ext cx="1782938" cy="1186976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8" name="Rectangle 7"/>
          <p:cNvSpPr/>
          <p:nvPr/>
        </p:nvSpPr>
        <p:spPr>
          <a:xfrm>
            <a:off x="1943100" y="3851050"/>
            <a:ext cx="3886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1584 Paradise Lake Drive</a:t>
            </a:r>
          </a:p>
          <a:p>
            <a:pPr algn="ctr"/>
            <a:r>
              <a:rPr lang="en-US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Watermark Community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885384"/>
              </p:ext>
            </p:extLst>
          </p:nvPr>
        </p:nvGraphicFramePr>
        <p:xfrm>
          <a:off x="155048" y="4591226"/>
          <a:ext cx="7462305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2461">
                  <a:extLst>
                    <a:ext uri="{9D8B030D-6E8A-4147-A177-3AD203B41FA5}">
                      <a16:colId xmlns:a16="http://schemas.microsoft.com/office/drawing/2014/main" val="3481155619"/>
                    </a:ext>
                  </a:extLst>
                </a:gridCol>
                <a:gridCol w="1492461">
                  <a:extLst>
                    <a:ext uri="{9D8B030D-6E8A-4147-A177-3AD203B41FA5}">
                      <a16:colId xmlns:a16="http://schemas.microsoft.com/office/drawing/2014/main" val="908569"/>
                    </a:ext>
                  </a:extLst>
                </a:gridCol>
                <a:gridCol w="1492461">
                  <a:extLst>
                    <a:ext uri="{9D8B030D-6E8A-4147-A177-3AD203B41FA5}">
                      <a16:colId xmlns:a16="http://schemas.microsoft.com/office/drawing/2014/main" val="861158149"/>
                    </a:ext>
                  </a:extLst>
                </a:gridCol>
                <a:gridCol w="1492461">
                  <a:extLst>
                    <a:ext uri="{9D8B030D-6E8A-4147-A177-3AD203B41FA5}">
                      <a16:colId xmlns:a16="http://schemas.microsoft.com/office/drawing/2014/main" val="2100653811"/>
                    </a:ext>
                  </a:extLst>
                </a:gridCol>
                <a:gridCol w="1492461">
                  <a:extLst>
                    <a:ext uri="{9D8B030D-6E8A-4147-A177-3AD203B41FA5}">
                      <a16:colId xmlns:a16="http://schemas.microsoft.com/office/drawing/2014/main" val="28754697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4 Bed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3.5 Bath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2,910</a:t>
                      </a:r>
                      <a:b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</a:br>
                      <a:r>
                        <a:rPr lang="en-US" dirty="0" err="1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Sq</a:t>
                      </a:r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 Ft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Built</a:t>
                      </a:r>
                      <a:b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</a:br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2017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Listed for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$799,900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MLS#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17030454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871571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87145" y="76200"/>
            <a:ext cx="7584407" cy="87377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2015" y="0"/>
            <a:ext cx="4348371" cy="887556"/>
          </a:xfrm>
          <a:solidFill>
            <a:schemeClr val="bg1"/>
          </a:solidFill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BROKER OPEN HOUSE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Thursday January 18th   10am to 12pm</a:t>
            </a:r>
            <a:br>
              <a:rPr lang="en-US" sz="1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Refreshments And Drawing For Prizes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204</TotalTime>
  <Words>288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Verdana</vt:lpstr>
      <vt:lpstr>Wingdings</vt:lpstr>
      <vt:lpstr>Wingdings 2</vt:lpstr>
      <vt:lpstr>Wingdings 3</vt:lpstr>
      <vt:lpstr>Apex</vt:lpstr>
      <vt:lpstr>BROKER OPEN HOUSE Thursday January 18th   10am to 12pm Refreshments And Drawing For Prizes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54</cp:revision>
  <dcterms:created xsi:type="dcterms:W3CDTF">2006-08-16T00:00:00Z</dcterms:created>
  <dcterms:modified xsi:type="dcterms:W3CDTF">2018-01-16T13:49:13Z</dcterms:modified>
</cp:coreProperties>
</file>