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5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4/11/2018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7772400" cy="386206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82551" y="4719952"/>
            <a:ext cx="7607299" cy="2491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500" dirty="0">
                <a:solidFill>
                  <a:srgbClr val="000000"/>
                </a:solidFill>
                <a:latin typeface="Leelawadee UI" panose="020B0502040204020203" pitchFamily="34" charset="-34"/>
                <a:cs typeface="Leelawadee UI" panose="020B0502040204020203" pitchFamily="34" charset="-34"/>
              </a:rPr>
              <a:t>HAVE TWO LOTS FOR THE PRICE OF ONE ($94,500 x 2). Unique opportunity to own a great parcel in quiet Mount Pleasant area near Hamlin Sound and build two elevated and nicely sized fee simple homes after pending subdivision. ''New Lot B'' is .506 acres (22,030 sq. ft) and ''New Lot A'' is .354 acres (15,427 sq. ft.) Lots are jurisdictionally in Charleston County so save on the substantial extra Town of Mount Pleasant fees, and no HOA. The home sites are mere steps from the Sound, a quick stroll for some R&amp;R, and very close to the Isle of Palms beach, shopping and Downtown. See documents in MLS or ask me for details. SCDOT has approved curb cuts for the driveway. Project also includes substantial due diligence materials and quality surveys (including topo and tree) from top quality civil engineering group. These lots are an unbeatable value. </a:t>
            </a:r>
            <a:endParaRPr lang="en-US" sz="1500" i="1" dirty="0">
              <a:solidFill>
                <a:schemeClr val="tx1">
                  <a:lumMod val="65000"/>
                  <a:lumOff val="35000"/>
                </a:schemeClr>
              </a:solidFill>
              <a:latin typeface="Leelawadee UI" panose="020B0502040204020203" pitchFamily="34" charset="-34"/>
              <a:cs typeface="Leelawadee UI" panose="020B0502040204020203" pitchFamily="34" charset="-34"/>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1613" y="9061756"/>
            <a:ext cx="609175" cy="852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12631"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2"/>
          <p:cNvSpPr txBox="1">
            <a:spLocks noChangeArrowheads="1"/>
          </p:cNvSpPr>
          <p:nvPr/>
        </p:nvSpPr>
        <p:spPr bwMode="auto">
          <a:xfrm>
            <a:off x="5463169"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Leelawadee UI" panose="020B0502040204020203" pitchFamily="34" charset="-34"/>
                <a:cs typeface="Leelawadee UI" panose="020B0502040204020203" pitchFamily="34" charset="-34"/>
              </a:rPr>
              <a:t>Carrie Newbern</a:t>
            </a:r>
            <a:endParaRPr kumimoji="0" lang="en-US" altLang="en-US" sz="1000" b="0" i="1" u="none" strike="noStrike" cap="none" normalizeH="0" baseline="0" dirty="0">
              <a:ln>
                <a:noFill/>
              </a:ln>
              <a:solidFill>
                <a:srgbClr val="000000"/>
              </a:solidFill>
              <a:effectLst/>
              <a:latin typeface="Leelawadee UI" panose="020B0502040204020203" pitchFamily="34" charset="-34"/>
              <a:cs typeface="Leelawadee UI" panose="020B0502040204020203" pitchFamily="34" charset="-34"/>
            </a:endParaRPr>
          </a:p>
          <a:p>
            <a:pPr lvl="0" algn="ctr" defTabSz="914400" eaLnBrk="0" fontAlgn="base" hangingPunct="0">
              <a:spcBef>
                <a:spcPct val="0"/>
              </a:spcBef>
              <a:spcAft>
                <a:spcPct val="0"/>
              </a:spcAft>
            </a:pPr>
            <a:r>
              <a:rPr lang="en-US" altLang="en-US" sz="1000" dirty="0">
                <a:solidFill>
                  <a:srgbClr val="000000"/>
                </a:solidFill>
                <a:latin typeface="Leelawadee UI" panose="020B0502040204020203" pitchFamily="34" charset="-34"/>
                <a:cs typeface="Leelawadee UI" panose="020B0502040204020203" pitchFamily="34" charset="-34"/>
              </a:rPr>
              <a:t>(843) 557-9001</a:t>
            </a:r>
          </a:p>
          <a:p>
            <a:pPr lvl="0" algn="ctr" defTabSz="914400" eaLnBrk="0" fontAlgn="base" hangingPunct="0">
              <a:spcBef>
                <a:spcPct val="0"/>
              </a:spcBef>
              <a:spcAft>
                <a:spcPct val="0"/>
              </a:spcAft>
            </a:pPr>
            <a:r>
              <a:rPr lang="en-US" altLang="en-US" sz="1000" dirty="0">
                <a:solidFill>
                  <a:srgbClr val="000000"/>
                </a:solidFill>
                <a:latin typeface="Leelawadee UI" panose="020B0502040204020203" pitchFamily="34" charset="-34"/>
                <a:cs typeface="Leelawadee UI" panose="020B0502040204020203" pitchFamily="34" charset="-34"/>
              </a:rPr>
              <a:t>carrienewbern@gmail.com</a:t>
            </a:r>
          </a:p>
        </p:txBody>
      </p:sp>
      <p:sp>
        <p:nvSpPr>
          <p:cNvPr id="7" name="Text Box 13"/>
          <p:cNvSpPr txBox="1">
            <a:spLocks noChangeArrowheads="1"/>
          </p:cNvSpPr>
          <p:nvPr/>
        </p:nvSpPr>
        <p:spPr bwMode="auto">
          <a:xfrm>
            <a:off x="0" y="9030979"/>
            <a:ext cx="2313432"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err="1">
                <a:solidFill>
                  <a:srgbClr val="000000"/>
                </a:solidFill>
                <a:latin typeface="Leelawadee UI" panose="020B0502040204020203" pitchFamily="34" charset="-34"/>
                <a:cs typeface="Leelawadee UI" panose="020B0502040204020203" pitchFamily="34" charset="-34"/>
              </a:rPr>
              <a:t>Wilcat</a:t>
            </a:r>
            <a:r>
              <a:rPr lang="en-US" altLang="en-US" sz="1050" dirty="0">
                <a:solidFill>
                  <a:srgbClr val="000000"/>
                </a:solidFill>
                <a:latin typeface="Leelawadee UI" panose="020B0502040204020203" pitchFamily="34" charset="-34"/>
                <a:cs typeface="Leelawadee UI" panose="020B0502040204020203" pitchFamily="34" charset="-34"/>
              </a:rPr>
              <a:t> Realty</a:t>
            </a:r>
          </a:p>
          <a:p>
            <a:pPr lvl="0" algn="ctr" defTabSz="914400" eaLnBrk="0" fontAlgn="base" hangingPunct="0">
              <a:spcBef>
                <a:spcPct val="0"/>
              </a:spcBef>
              <a:spcAft>
                <a:spcPct val="0"/>
              </a:spcAft>
            </a:pPr>
            <a:r>
              <a:rPr lang="en-US" altLang="en-US" sz="1050" dirty="0">
                <a:solidFill>
                  <a:srgbClr val="000000"/>
                </a:solidFill>
                <a:latin typeface="Leelawadee UI" panose="020B0502040204020203" pitchFamily="34" charset="-34"/>
                <a:cs typeface="Leelawadee UI" panose="020B0502040204020203" pitchFamily="34" charset="-34"/>
              </a:rPr>
              <a:t>PO Box 897</a:t>
            </a:r>
          </a:p>
          <a:p>
            <a:pPr lvl="0" algn="ctr" defTabSz="914400" eaLnBrk="0" fontAlgn="base" hangingPunct="0">
              <a:spcBef>
                <a:spcPct val="0"/>
              </a:spcBef>
              <a:spcAft>
                <a:spcPct val="0"/>
              </a:spcAft>
            </a:pPr>
            <a:r>
              <a:rPr lang="en-US" altLang="en-US" sz="1050" dirty="0">
                <a:solidFill>
                  <a:srgbClr val="000000"/>
                </a:solidFill>
                <a:latin typeface="Leelawadee UI" panose="020B0502040204020203" pitchFamily="34" charset="-34"/>
                <a:cs typeface="Leelawadee UI" panose="020B0502040204020203" pitchFamily="34" charset="-34"/>
              </a:rPr>
              <a:t>Mt Pleasant, SC 29465</a:t>
            </a:r>
            <a:endParaRPr kumimoji="0" lang="en-US" altLang="en-US" sz="1400" b="0" i="0" u="none" strike="noStrike" cap="none" normalizeH="0" baseline="0" dirty="0">
              <a:ln>
                <a:noFill/>
              </a:ln>
              <a:solidFill>
                <a:schemeClr val="tx1"/>
              </a:solidFill>
              <a:effectLst/>
              <a:latin typeface="Leelawadee UI" panose="020B0502040204020203" pitchFamily="34" charset="-34"/>
              <a:cs typeface="Leelawadee UI" panose="020B0502040204020203" pitchFamily="34" charset="-34"/>
            </a:endParaRPr>
          </a:p>
        </p:txBody>
      </p:sp>
      <p:sp>
        <p:nvSpPr>
          <p:cNvPr id="9" name="Rectangle 8"/>
          <p:cNvSpPr/>
          <p:nvPr/>
        </p:nvSpPr>
        <p:spPr>
          <a:xfrm>
            <a:off x="2233363" y="139399"/>
            <a:ext cx="5539037" cy="461665"/>
          </a:xfrm>
          <a:prstGeom prst="rect">
            <a:avLst/>
          </a:prstGeom>
        </p:spPr>
        <p:txBody>
          <a:bodyPr wrap="square">
            <a:spAutoFit/>
          </a:bodyPr>
          <a:lstStyle/>
          <a:p>
            <a:pPr algn="r"/>
            <a:r>
              <a:rPr lang="en-US" sz="2400" b="1" dirty="0">
                <a:ln w="0">
                  <a:noFill/>
                </a:ln>
                <a:solidFill>
                  <a:schemeClr val="bg1"/>
                </a:solidFill>
                <a:effectLst>
                  <a:outerShdw blurRad="50800" dist="38100" dir="5400000" algn="t" rotWithShape="0">
                    <a:prstClr val="black">
                      <a:alpha val="40000"/>
                    </a:prstClr>
                  </a:outerShdw>
                </a:effectLst>
                <a:latin typeface="Leelawadee UI" panose="020B0502040204020203" pitchFamily="34" charset="-34"/>
                <a:cs typeface="Leelawadee UI" panose="020B0502040204020203" pitchFamily="34" charset="-34"/>
              </a:rPr>
              <a:t>2 Lots for the Price of 1</a:t>
            </a:r>
          </a:p>
        </p:txBody>
      </p:sp>
      <p:sp>
        <p:nvSpPr>
          <p:cNvPr id="19" name="Rectangle 18"/>
          <p:cNvSpPr/>
          <p:nvPr/>
        </p:nvSpPr>
        <p:spPr>
          <a:xfrm>
            <a:off x="0" y="3906286"/>
            <a:ext cx="7772400" cy="769441"/>
          </a:xfrm>
          <a:prstGeom prst="rect">
            <a:avLst/>
          </a:prstGeom>
        </p:spPr>
        <p:txBody>
          <a:bodyPr wrap="square">
            <a:spAutoFit/>
          </a:bodyPr>
          <a:lstStyle/>
          <a:p>
            <a:pPr algn="ctr"/>
            <a:r>
              <a:rPr lang="en-US" sz="2400" b="1" dirty="0">
                <a:ln w="0">
                  <a:noFill/>
                </a:ln>
                <a:solidFill>
                  <a:srgbClr val="BE5569"/>
                </a:solidFill>
                <a:latin typeface="Leelawadee UI" panose="020B0502040204020203" pitchFamily="34" charset="-34"/>
                <a:cs typeface="Leelawadee UI" panose="020B0502040204020203" pitchFamily="34" charset="-34"/>
              </a:rPr>
              <a:t>1593 Boston Grill Rd</a:t>
            </a:r>
          </a:p>
          <a:p>
            <a:pPr algn="ctr"/>
            <a:r>
              <a:rPr lang="en-US" sz="2000" dirty="0">
                <a:ln w="0">
                  <a:noFill/>
                </a:ln>
                <a:solidFill>
                  <a:srgbClr val="BE5569"/>
                </a:solidFill>
                <a:latin typeface="Leelawadee UI" panose="020B0502040204020203" pitchFamily="34" charset="-34"/>
                <a:cs typeface="Leelawadee UI" panose="020B0502040204020203" pitchFamily="34" charset="-34"/>
              </a:rPr>
              <a:t>Mount Pleasant, SC 29466 ~ MLS# 18009543 ~ $189,000</a:t>
            </a:r>
          </a:p>
        </p:txBody>
      </p:sp>
      <p:pic>
        <p:nvPicPr>
          <p:cNvPr id="21"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75996" y="7255733"/>
            <a:ext cx="3220405" cy="1600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 y="7255733"/>
            <a:ext cx="2133599" cy="1600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38799" y="7255733"/>
            <a:ext cx="2133600" cy="160020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221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Leelawadee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27</cp:revision>
  <dcterms:created xsi:type="dcterms:W3CDTF">2016-10-21T14:02:21Z</dcterms:created>
  <dcterms:modified xsi:type="dcterms:W3CDTF">2018-04-11T18:10:39Z</dcterms:modified>
</cp:coreProperties>
</file>