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700" y="96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7315200" cy="486154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6336655"/>
            <a:ext cx="5406228" cy="2584386"/>
          </a:xfrm>
        </p:spPr>
        <p:txBody>
          <a:bodyPr anchor="ctr">
            <a:noAutofit/>
          </a:bodyPr>
          <a:lstStyle/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Own a slice of country living with the farm house look and farm house feel! Spacious, open kitchen has plenty of cabinet/counter space with an over sized eating area. Family room has a wood burning fire place and separate dining room is large making this room an optional space for a second living room, office or play room. Laundry room is down stairs with side door access for perfect use as a mudroom. All bedrooms are up stairs and the master bath has an oversized soaking tub/shower. Every room is spacious with plenty of natural sun light and the seller has chosen perfect paint colors throughout. This home nestles on a cleared 1.29 acre lot with a 24x30 -2 bay garage/workshop with electric. Check out the chicken coop for the complete country experience. This is a must see! No HOA!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14811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3175">
                  <a:noFill/>
                </a:ln>
                <a:solidFill>
                  <a:schemeClr val="bg1"/>
                </a:solidFill>
                <a:latin typeface="Freestyle Script" panose="030804020302050B0404" pitchFamily="66" charset="0"/>
              </a:rPr>
              <a:t>Spacious </a:t>
            </a:r>
            <a:r>
              <a:rPr lang="en-US" sz="4000" b="1">
                <a:ln w="3175">
                  <a:noFill/>
                </a:ln>
                <a:solidFill>
                  <a:schemeClr val="bg1"/>
                </a:solidFill>
                <a:latin typeface="Freestyle Script" panose="030804020302050B0404" pitchFamily="66" charset="0"/>
              </a:rPr>
              <a:t>Country Living</a:t>
            </a:r>
            <a:endParaRPr lang="en-US" sz="4000" b="1" dirty="0">
              <a:ln w="3175">
                <a:noFill/>
              </a:ln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828995"/>
            <a:ext cx="5402260" cy="1385427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1594 E Church Street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fr-FR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Bonneau, SC 29431</a:t>
            </a:r>
            <a:br>
              <a:rPr lang="fr-FR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fr-FR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19000872 :: $278,000</a:t>
            </a:r>
            <a:br>
              <a:rPr lang="fr-FR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3 Bed / 2½ 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10800000">
            <a:off x="7802042" y="2636803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8843472">
            <a:off x="8150276" y="3531388"/>
            <a:ext cx="1548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2.67 Acres!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4" y="6355151"/>
            <a:ext cx="1825277" cy="1213072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3" y="7708950"/>
            <a:ext cx="1824079" cy="1212091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4" y="5002267"/>
            <a:ext cx="1823838" cy="1212156"/>
          </a:xfrm>
          <a:prstGeom prst="rect">
            <a:avLst/>
          </a:prstGeom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02A6A-03A4-4667-9B6F-9FB8A7C247C8}"/>
              </a:ext>
            </a:extLst>
          </p:cNvPr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1ACE6-6C4C-4499-9CED-E3DE4F3AD8BB}"/>
              </a:ext>
            </a:extLst>
          </p:cNvPr>
          <p:cNvSpPr/>
          <p:nvPr/>
        </p:nvSpPr>
        <p:spPr>
          <a:xfrm>
            <a:off x="1" y="9198114"/>
            <a:ext cx="731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connie@chrepros.com · conniewhiterealestate.com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C3E41-8891-4776-A15C-2CB9AF1CD422}"/>
              </a:ext>
            </a:extLst>
          </p:cNvPr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67F4767-2401-4E25-9CB0-E3E47AA1F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9250275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92DED7-BD0A-4511-9144-B35AC2B46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05" y="9250275"/>
            <a:ext cx="1250495" cy="6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387</TotalTime>
  <Words>201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1594 E Church Street Bonneau, SC 29431 MLS# 19000872 :: $278,000 3 Bed / 2½ 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72</cp:revision>
  <dcterms:created xsi:type="dcterms:W3CDTF">2006-08-16T00:00:00Z</dcterms:created>
  <dcterms:modified xsi:type="dcterms:W3CDTF">2019-01-11T19:06:20Z</dcterms:modified>
</cp:coreProperties>
</file>