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100C"/>
    <a:srgbClr val="CADB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29" autoAdjust="0"/>
    <p:restoredTop sz="94660"/>
  </p:normalViewPr>
  <p:slideViewPr>
    <p:cSldViewPr snapToGrid="0">
      <p:cViewPr varScale="1">
        <p:scale>
          <a:sx n="47" d="100"/>
          <a:sy n="47" d="100"/>
        </p:scale>
        <p:origin x="2532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1550" y="1646133"/>
            <a:ext cx="5829300" cy="3501813"/>
          </a:xfrm>
        </p:spPr>
        <p:txBody>
          <a:bodyPr anchor="b"/>
          <a:lstStyle>
            <a:lvl1pPr algn="ctr">
              <a:defRPr sz="382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1530"/>
            </a:lvl1pPr>
            <a:lvl2pPr marL="291465" indent="0" algn="ctr">
              <a:buNone/>
              <a:defRPr sz="1275"/>
            </a:lvl2pPr>
            <a:lvl3pPr marL="582930" indent="0" algn="ctr">
              <a:buNone/>
              <a:defRPr sz="1148"/>
            </a:lvl3pPr>
            <a:lvl4pPr marL="874395" indent="0" algn="ctr">
              <a:buNone/>
              <a:defRPr sz="1020"/>
            </a:lvl4pPr>
            <a:lvl5pPr marL="1165860" indent="0" algn="ctr">
              <a:buNone/>
              <a:defRPr sz="1020"/>
            </a:lvl5pPr>
            <a:lvl6pPr marL="1457325" indent="0" algn="ctr">
              <a:buNone/>
              <a:defRPr sz="1020"/>
            </a:lvl6pPr>
            <a:lvl7pPr marL="1748790" indent="0" algn="ctr">
              <a:buNone/>
              <a:defRPr sz="1020"/>
            </a:lvl7pPr>
            <a:lvl8pPr marL="2040255" indent="0" algn="ctr">
              <a:buNone/>
              <a:defRPr sz="1020"/>
            </a:lvl8pPr>
            <a:lvl9pPr marL="2331720" indent="0" algn="ctr">
              <a:buNone/>
              <a:defRPr sz="102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8D138-54E7-4EF7-989F-673CA2838E27}" type="datetimeFigureOut">
              <a:rPr lang="en-US" smtClean="0"/>
              <a:t>7/15/2019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93543-E260-4B84-ABA7-CD757B3ACF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597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8D138-54E7-4EF7-989F-673CA2838E27}" type="datetimeFigureOut">
              <a:rPr lang="en-US" smtClean="0"/>
              <a:t>7/15/2019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93543-E260-4B84-ABA7-CD757B3ACF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80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8D138-54E7-4EF7-989F-673CA2838E27}" type="datetimeFigureOut">
              <a:rPr lang="en-US" smtClean="0"/>
              <a:t>7/15/2019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93543-E260-4B84-ABA7-CD757B3ACF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75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8D138-54E7-4EF7-989F-673CA2838E27}" type="datetimeFigureOut">
              <a:rPr lang="en-US" smtClean="0"/>
              <a:t>7/15/2019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93543-E260-4B84-ABA7-CD757B3ACF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201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4" y="2507617"/>
            <a:ext cx="6703695" cy="4184014"/>
          </a:xfrm>
        </p:spPr>
        <p:txBody>
          <a:bodyPr anchor="b"/>
          <a:lstStyle>
            <a:lvl1pPr>
              <a:defRPr sz="382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4" y="6731213"/>
            <a:ext cx="6703695" cy="2200274"/>
          </a:xfrm>
        </p:spPr>
        <p:txBody>
          <a:bodyPr/>
          <a:lstStyle>
            <a:lvl1pPr marL="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1pPr>
            <a:lvl2pPr marL="291465" indent="0">
              <a:buNone/>
              <a:defRPr sz="1275">
                <a:solidFill>
                  <a:schemeClr val="tx1">
                    <a:tint val="75000"/>
                  </a:schemeClr>
                </a:solidFill>
              </a:defRPr>
            </a:lvl2pPr>
            <a:lvl3pPr marL="582930" indent="0">
              <a:buNone/>
              <a:defRPr sz="1148">
                <a:solidFill>
                  <a:schemeClr val="tx1">
                    <a:tint val="75000"/>
                  </a:schemeClr>
                </a:solidFill>
              </a:defRPr>
            </a:lvl3pPr>
            <a:lvl4pPr marL="874395" indent="0">
              <a:buNone/>
              <a:defRPr sz="1020">
                <a:solidFill>
                  <a:schemeClr val="tx1">
                    <a:tint val="75000"/>
                  </a:schemeClr>
                </a:solidFill>
              </a:defRPr>
            </a:lvl4pPr>
            <a:lvl5pPr marL="1165860" indent="0">
              <a:buNone/>
              <a:defRPr sz="1020">
                <a:solidFill>
                  <a:schemeClr val="tx1">
                    <a:tint val="75000"/>
                  </a:schemeClr>
                </a:solidFill>
              </a:defRPr>
            </a:lvl5pPr>
            <a:lvl6pPr marL="1457325" indent="0">
              <a:buNone/>
              <a:defRPr sz="1020">
                <a:solidFill>
                  <a:schemeClr val="tx1">
                    <a:tint val="75000"/>
                  </a:schemeClr>
                </a:solidFill>
              </a:defRPr>
            </a:lvl6pPr>
            <a:lvl7pPr marL="1748790" indent="0">
              <a:buNone/>
              <a:defRPr sz="1020">
                <a:solidFill>
                  <a:schemeClr val="tx1">
                    <a:tint val="75000"/>
                  </a:schemeClr>
                </a:solidFill>
              </a:defRPr>
            </a:lvl7pPr>
            <a:lvl8pPr marL="2040255" indent="0">
              <a:buNone/>
              <a:defRPr sz="1020">
                <a:solidFill>
                  <a:schemeClr val="tx1">
                    <a:tint val="75000"/>
                  </a:schemeClr>
                </a:solidFill>
              </a:defRPr>
            </a:lvl8pPr>
            <a:lvl9pPr marL="2331720" indent="0">
              <a:buNone/>
              <a:defRPr sz="10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8D138-54E7-4EF7-989F-673CA2838E27}" type="datetimeFigureOut">
              <a:rPr lang="en-US" smtClean="0"/>
              <a:t>7/15/2019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93543-E260-4B84-ABA7-CD757B3ACF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220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8D138-54E7-4EF7-989F-673CA2838E27}" type="datetimeFigureOut">
              <a:rPr lang="en-US" smtClean="0"/>
              <a:t>7/15/2019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93543-E260-4B84-ABA7-CD757B3ACF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626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7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5" y="2465706"/>
            <a:ext cx="3288089" cy="1208404"/>
          </a:xfrm>
        </p:spPr>
        <p:txBody>
          <a:bodyPr anchor="b"/>
          <a:lstStyle>
            <a:lvl1pPr marL="0" indent="0">
              <a:buNone/>
              <a:defRPr sz="1530" b="1"/>
            </a:lvl1pPr>
            <a:lvl2pPr marL="291465" indent="0">
              <a:buNone/>
              <a:defRPr sz="1275" b="1"/>
            </a:lvl2pPr>
            <a:lvl3pPr marL="582930" indent="0">
              <a:buNone/>
              <a:defRPr sz="1148" b="1"/>
            </a:lvl3pPr>
            <a:lvl4pPr marL="874395" indent="0">
              <a:buNone/>
              <a:defRPr sz="1020" b="1"/>
            </a:lvl4pPr>
            <a:lvl5pPr marL="1165860" indent="0">
              <a:buNone/>
              <a:defRPr sz="1020" b="1"/>
            </a:lvl5pPr>
            <a:lvl6pPr marL="1457325" indent="0">
              <a:buNone/>
              <a:defRPr sz="1020" b="1"/>
            </a:lvl6pPr>
            <a:lvl7pPr marL="1748790" indent="0">
              <a:buNone/>
              <a:defRPr sz="1020" b="1"/>
            </a:lvl7pPr>
            <a:lvl8pPr marL="2040255" indent="0">
              <a:buNone/>
              <a:defRPr sz="1020" b="1"/>
            </a:lvl8pPr>
            <a:lvl9pPr marL="2331720" indent="0">
              <a:buNone/>
              <a:defRPr sz="102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5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1530" b="1"/>
            </a:lvl1pPr>
            <a:lvl2pPr marL="291465" indent="0">
              <a:buNone/>
              <a:defRPr sz="1275" b="1"/>
            </a:lvl2pPr>
            <a:lvl3pPr marL="582930" indent="0">
              <a:buNone/>
              <a:defRPr sz="1148" b="1"/>
            </a:lvl3pPr>
            <a:lvl4pPr marL="874395" indent="0">
              <a:buNone/>
              <a:defRPr sz="1020" b="1"/>
            </a:lvl4pPr>
            <a:lvl5pPr marL="1165860" indent="0">
              <a:buNone/>
              <a:defRPr sz="1020" b="1"/>
            </a:lvl5pPr>
            <a:lvl6pPr marL="1457325" indent="0">
              <a:buNone/>
              <a:defRPr sz="1020" b="1"/>
            </a:lvl6pPr>
            <a:lvl7pPr marL="1748790" indent="0">
              <a:buNone/>
              <a:defRPr sz="1020" b="1"/>
            </a:lvl7pPr>
            <a:lvl8pPr marL="2040255" indent="0">
              <a:buNone/>
              <a:defRPr sz="1020" b="1"/>
            </a:lvl8pPr>
            <a:lvl9pPr marL="2331720" indent="0">
              <a:buNone/>
              <a:defRPr sz="102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8D138-54E7-4EF7-989F-673CA2838E27}" type="datetimeFigureOut">
              <a:rPr lang="en-US" smtClean="0"/>
              <a:t>7/15/2019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93543-E260-4B84-ABA7-CD757B3ACF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023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8D138-54E7-4EF7-989F-673CA2838E27}" type="datetimeFigureOut">
              <a:rPr lang="en-US" smtClean="0"/>
              <a:t>7/15/2019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93543-E260-4B84-ABA7-CD757B3ACF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314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8D138-54E7-4EF7-989F-673CA2838E27}" type="datetimeFigureOut">
              <a:rPr lang="en-US" smtClean="0"/>
              <a:t>7/15/2019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93543-E260-4B84-ABA7-CD757B3ACF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772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04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4"/>
            <a:ext cx="3934778" cy="7147983"/>
          </a:xfrm>
        </p:spPr>
        <p:txBody>
          <a:bodyPr/>
          <a:lstStyle>
            <a:lvl1pPr>
              <a:defRPr sz="2040"/>
            </a:lvl1pPr>
            <a:lvl2pPr>
              <a:defRPr sz="1785"/>
            </a:lvl2pPr>
            <a:lvl3pPr>
              <a:defRPr sz="1530"/>
            </a:lvl3pPr>
            <a:lvl4pPr>
              <a:defRPr sz="1275"/>
            </a:lvl4pPr>
            <a:lvl5pPr>
              <a:defRPr sz="1275"/>
            </a:lvl5pPr>
            <a:lvl6pPr>
              <a:defRPr sz="1275"/>
            </a:lvl6pPr>
            <a:lvl7pPr>
              <a:defRPr sz="1275"/>
            </a:lvl7pPr>
            <a:lvl8pPr>
              <a:defRPr sz="1275"/>
            </a:lvl8pPr>
            <a:lvl9pPr>
              <a:defRPr sz="127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020"/>
            </a:lvl1pPr>
            <a:lvl2pPr marL="291465" indent="0">
              <a:buNone/>
              <a:defRPr sz="893"/>
            </a:lvl2pPr>
            <a:lvl3pPr marL="582930" indent="0">
              <a:buNone/>
              <a:defRPr sz="765"/>
            </a:lvl3pPr>
            <a:lvl4pPr marL="874395" indent="0">
              <a:buNone/>
              <a:defRPr sz="638"/>
            </a:lvl4pPr>
            <a:lvl5pPr marL="1165860" indent="0">
              <a:buNone/>
              <a:defRPr sz="638"/>
            </a:lvl5pPr>
            <a:lvl6pPr marL="1457325" indent="0">
              <a:buNone/>
              <a:defRPr sz="638"/>
            </a:lvl6pPr>
            <a:lvl7pPr marL="1748790" indent="0">
              <a:buNone/>
              <a:defRPr sz="638"/>
            </a:lvl7pPr>
            <a:lvl8pPr marL="2040255" indent="0">
              <a:buNone/>
              <a:defRPr sz="638"/>
            </a:lvl8pPr>
            <a:lvl9pPr marL="2331720" indent="0">
              <a:buNone/>
              <a:defRPr sz="638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8D138-54E7-4EF7-989F-673CA2838E27}" type="datetimeFigureOut">
              <a:rPr lang="en-US" smtClean="0"/>
              <a:t>7/15/2019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93543-E260-4B84-ABA7-CD757B3ACF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654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04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304282" y="1448224"/>
            <a:ext cx="3934778" cy="7147983"/>
          </a:xfrm>
        </p:spPr>
        <p:txBody>
          <a:bodyPr/>
          <a:lstStyle>
            <a:lvl1pPr marL="0" indent="0">
              <a:buNone/>
              <a:defRPr sz="2040"/>
            </a:lvl1pPr>
            <a:lvl2pPr marL="291465" indent="0">
              <a:buNone/>
              <a:defRPr sz="1785"/>
            </a:lvl2pPr>
            <a:lvl3pPr marL="582930" indent="0">
              <a:buNone/>
              <a:defRPr sz="1530"/>
            </a:lvl3pPr>
            <a:lvl4pPr marL="874395" indent="0">
              <a:buNone/>
              <a:defRPr sz="1275"/>
            </a:lvl4pPr>
            <a:lvl5pPr marL="1165860" indent="0">
              <a:buNone/>
              <a:defRPr sz="1275"/>
            </a:lvl5pPr>
            <a:lvl6pPr marL="1457325" indent="0">
              <a:buNone/>
              <a:defRPr sz="1275"/>
            </a:lvl6pPr>
            <a:lvl7pPr marL="1748790" indent="0">
              <a:buNone/>
              <a:defRPr sz="1275"/>
            </a:lvl7pPr>
            <a:lvl8pPr marL="2040255" indent="0">
              <a:buNone/>
              <a:defRPr sz="1275"/>
            </a:lvl8pPr>
            <a:lvl9pPr marL="2331720" indent="0">
              <a:buNone/>
              <a:defRPr sz="127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020"/>
            </a:lvl1pPr>
            <a:lvl2pPr marL="291465" indent="0">
              <a:buNone/>
              <a:defRPr sz="893"/>
            </a:lvl2pPr>
            <a:lvl3pPr marL="582930" indent="0">
              <a:buNone/>
              <a:defRPr sz="765"/>
            </a:lvl3pPr>
            <a:lvl4pPr marL="874395" indent="0">
              <a:buNone/>
              <a:defRPr sz="638"/>
            </a:lvl4pPr>
            <a:lvl5pPr marL="1165860" indent="0">
              <a:buNone/>
              <a:defRPr sz="638"/>
            </a:lvl5pPr>
            <a:lvl6pPr marL="1457325" indent="0">
              <a:buNone/>
              <a:defRPr sz="638"/>
            </a:lvl6pPr>
            <a:lvl7pPr marL="1748790" indent="0">
              <a:buNone/>
              <a:defRPr sz="638"/>
            </a:lvl7pPr>
            <a:lvl8pPr marL="2040255" indent="0">
              <a:buNone/>
              <a:defRPr sz="638"/>
            </a:lvl8pPr>
            <a:lvl9pPr marL="2331720" indent="0">
              <a:buNone/>
              <a:defRPr sz="638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8D138-54E7-4EF7-989F-673CA2838E27}" type="datetimeFigureOut">
              <a:rPr lang="en-US" smtClean="0"/>
              <a:t>7/15/2019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93543-E260-4B84-ABA7-CD757B3ACF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907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7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7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B8D138-54E7-4EF7-989F-673CA2838E27}" type="datetimeFigureOut">
              <a:rPr lang="en-US" smtClean="0"/>
              <a:t>7/15/2019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7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7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293543-E260-4B84-ABA7-CD757B3ACF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815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582930" rtl="0" eaLnBrk="1" latinLnBrk="0" hangingPunct="1">
        <a:lnSpc>
          <a:spcPct val="90000"/>
        </a:lnSpc>
        <a:spcBef>
          <a:spcPct val="0"/>
        </a:spcBef>
        <a:buNone/>
        <a:defRPr sz="280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5733" indent="-145733" algn="l" defTabSz="582930" rtl="0" eaLnBrk="1" latinLnBrk="0" hangingPunct="1">
        <a:lnSpc>
          <a:spcPct val="90000"/>
        </a:lnSpc>
        <a:spcBef>
          <a:spcPts val="638"/>
        </a:spcBef>
        <a:buFont typeface="Arial" panose="020B0604020202020204" pitchFamily="34" charset="0"/>
        <a:buChar char="•"/>
        <a:defRPr sz="1785" kern="1200">
          <a:solidFill>
            <a:schemeClr val="tx1"/>
          </a:solidFill>
          <a:latin typeface="+mn-lt"/>
          <a:ea typeface="+mn-ea"/>
          <a:cs typeface="+mn-cs"/>
        </a:defRPr>
      </a:lvl1pPr>
      <a:lvl2pPr marL="437198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28663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275" kern="1200">
          <a:solidFill>
            <a:schemeClr val="tx1"/>
          </a:solidFill>
          <a:latin typeface="+mn-lt"/>
          <a:ea typeface="+mn-ea"/>
          <a:cs typeface="+mn-cs"/>
        </a:defRPr>
      </a:lvl3pPr>
      <a:lvl4pPr marL="1020128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4pPr>
      <a:lvl5pPr marL="1311593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5pPr>
      <a:lvl6pPr marL="1603058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6pPr>
      <a:lvl7pPr marL="1894523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7pPr>
      <a:lvl8pPr marL="2185988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8pPr>
      <a:lvl9pPr marL="2477453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1pPr>
      <a:lvl2pPr marL="29146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2pPr>
      <a:lvl3pPr marL="58293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3pPr>
      <a:lvl4pPr marL="87439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4pPr>
      <a:lvl5pPr marL="116586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5pPr>
      <a:lvl6pPr marL="145732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6pPr>
      <a:lvl7pPr marL="174879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7pPr>
      <a:lvl8pPr marL="204025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13" Type="http://schemas.openxmlformats.org/officeDocument/2006/relationships/image" Target="../media/image11.jpg"/><Relationship Id="rId3" Type="http://schemas.microsoft.com/office/2007/relationships/hdphoto" Target="../media/hdphoto1.wdp"/><Relationship Id="rId7" Type="http://schemas.openxmlformats.org/officeDocument/2006/relationships/image" Target="../media/image5.jpg"/><Relationship Id="rId12" Type="http://schemas.openxmlformats.org/officeDocument/2006/relationships/image" Target="../media/image1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11" Type="http://schemas.openxmlformats.org/officeDocument/2006/relationships/image" Target="../media/image9.jpg"/><Relationship Id="rId5" Type="http://schemas.openxmlformats.org/officeDocument/2006/relationships/image" Target="../media/image3.emf"/><Relationship Id="rId10" Type="http://schemas.openxmlformats.org/officeDocument/2006/relationships/image" Target="../media/image8.jpg"/><Relationship Id="rId4" Type="http://schemas.openxmlformats.org/officeDocument/2006/relationships/image" Target="../media/image2.jpg"/><Relationship Id="rId9" Type="http://schemas.openxmlformats.org/officeDocument/2006/relationships/image" Target="../media/image7.jpg"/><Relationship Id="rId1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4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>
            <a:fillRect l="-47000" r="-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4183" y="717560"/>
            <a:ext cx="3657598" cy="243839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0641"/>
            <a:ext cx="7772400" cy="568960"/>
          </a:xfrm>
          <a:noFill/>
        </p:spPr>
        <p:txBody>
          <a:bodyPr anchor="t">
            <a:normAutofit/>
          </a:bodyPr>
          <a:lstStyle/>
          <a:p>
            <a:r>
              <a:rPr lang="en-US" sz="2400" b="1" i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Dakota" pitchFamily="2" charset="0"/>
              </a:rPr>
              <a:t>Just Listed in Fenwick Woods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0733" y="4023328"/>
            <a:ext cx="4590934" cy="4856540"/>
          </a:xfr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Only 1.5 years old, this home truly is better than new! 4 bed 2.5 bath home. Beautiful upgrades throughout the home starting with laminate/wood flooring throughout the first floor, crown molding, upgraded kitchen cabinets, granite counters, tile backsplash, gas stove. Sunroom adds to the dining area! Security system &amp; speakers built in. Blinds through out the house. The upgrades continue into the master bedroom with tray ceiling, crown molding, sitting area in the master, large walk- in closet, three linen closets in master bath, oversized shower, beautiful tile, and granite counters! Loft could be a great family area, play room, man cave or could convert to an additional bedroom. Large backyard! 2-10 builder's warranty with Mungo homes still in place and is transferable!</a:t>
            </a:r>
          </a:p>
        </p:txBody>
      </p:sp>
      <p:sp>
        <p:nvSpPr>
          <p:cNvPr id="5" name="Rectangle 4"/>
          <p:cNvSpPr/>
          <p:nvPr/>
        </p:nvSpPr>
        <p:spPr>
          <a:xfrm>
            <a:off x="114183" y="9299407"/>
            <a:ext cx="3045912" cy="67710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r>
              <a:rPr lang="it-IT" sz="1600" b="1" kern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Patricia "Patti" Nickerson</a:t>
            </a:r>
            <a:endParaRPr lang="it-IT" sz="900" kern="140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r>
              <a:rPr lang="it-IT" sz="1400" kern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(843) 312-7478</a:t>
            </a:r>
            <a:endParaRPr lang="it-IT" sz="800" kern="140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r>
              <a:rPr lang="it-IT" sz="1400" kern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pattinickerson@hotmail.com</a:t>
            </a:r>
            <a:endParaRPr lang="it-IT" sz="800" kern="140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0096" y="9342844"/>
            <a:ext cx="1452208" cy="590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4612305" y="9253913"/>
            <a:ext cx="3058560" cy="768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r"/>
            <a:r>
              <a:rPr lang="en-US" sz="1200" kern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Brand Name Real Estate</a:t>
            </a:r>
          </a:p>
          <a:p>
            <a:pPr algn="r"/>
            <a:r>
              <a:rPr lang="en-US" sz="1200" kern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4 Carriage Lane Suite #106</a:t>
            </a:r>
          </a:p>
          <a:p>
            <a:pPr algn="r"/>
            <a:r>
              <a:rPr lang="en-US" sz="1200" kern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Charleston, SC 29407</a:t>
            </a:r>
            <a:endParaRPr lang="it-IT" sz="600" kern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3202338"/>
            <a:ext cx="7772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1594 Fishbone Drive</a:t>
            </a:r>
          </a:p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Johns Island, SC 29455 ~ MLS# 19020358 ~ $354,900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78905" y="717011"/>
            <a:ext cx="3657598" cy="243839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Rectangle 19"/>
          <p:cNvSpPr/>
          <p:nvPr/>
        </p:nvSpPr>
        <p:spPr>
          <a:xfrm>
            <a:off x="5720837" y="10136617"/>
            <a:ext cx="3886200" cy="861774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it-IT" b="1" kern="1400" dirty="0">
                <a:solidFill>
                  <a:srgbClr val="000000"/>
                </a:solidFill>
                <a:latin typeface="Century Gothic" panose="020B0502020202020204" pitchFamily="34" charset="0"/>
              </a:rPr>
              <a:t>Michael Albenesius</a:t>
            </a:r>
          </a:p>
          <a:p>
            <a:pPr algn="r"/>
            <a:r>
              <a:rPr lang="it-IT" sz="1600" kern="1400" dirty="0">
                <a:solidFill>
                  <a:srgbClr val="000000"/>
                </a:solidFill>
                <a:latin typeface="Century Gothic" panose="020B0502020202020204" pitchFamily="34" charset="0"/>
              </a:rPr>
              <a:t>(843) 343-5870</a:t>
            </a:r>
          </a:p>
          <a:p>
            <a:pPr algn="r"/>
            <a:r>
              <a:rPr lang="it-IT" sz="1600" kern="14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m.albenesius@gmail.com  </a:t>
            </a:r>
            <a:endParaRPr lang="it-IT" sz="900" kern="140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Century Gothic" panose="020B050202020202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C82990E2-ABEC-421B-BF53-E0A23EB070BA}"/>
              </a:ext>
            </a:extLst>
          </p:cNvPr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4183" y="7965468"/>
            <a:ext cx="1365906" cy="9144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08BBF24-3B20-44AD-BBEC-862FE4E0CCBE}"/>
              </a:ext>
            </a:extLst>
          </p:cNvPr>
          <p:cNvPicPr>
            <a:picLocks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4183" y="4023328"/>
            <a:ext cx="1371600" cy="9144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A8F5FBE7-E6AD-4CB6-BFB7-424CEBD9900C}"/>
              </a:ext>
            </a:extLst>
          </p:cNvPr>
          <p:cNvPicPr>
            <a:picLocks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4183" y="6653952"/>
            <a:ext cx="1365907" cy="91060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BAA0D3F-7A52-4BB8-A5F5-F7F8DC5CF0D1}"/>
              </a:ext>
            </a:extLst>
          </p:cNvPr>
          <p:cNvPicPr>
            <a:picLocks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4183" y="5338640"/>
            <a:ext cx="1365906" cy="9144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10E2F4B-81C6-4FAB-9A97-278F193533A6}"/>
              </a:ext>
            </a:extLst>
          </p:cNvPr>
          <p:cNvPicPr>
            <a:picLocks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99265" y="7965468"/>
            <a:ext cx="1371600" cy="9144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6689A620-7875-4FA7-8FEE-B222649190B4}"/>
              </a:ext>
            </a:extLst>
          </p:cNvPr>
          <p:cNvPicPr>
            <a:picLocks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99265" y="4023328"/>
            <a:ext cx="1371600" cy="9144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162260FB-20AA-440F-BFF5-EF0542A5665F}"/>
              </a:ext>
            </a:extLst>
          </p:cNvPr>
          <p:cNvPicPr>
            <a:picLocks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99265" y="6666170"/>
            <a:ext cx="1371600" cy="88490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5B981ACC-A51D-4F53-9154-AAD0D3852FE7}"/>
              </a:ext>
            </a:extLst>
          </p:cNvPr>
          <p:cNvPicPr>
            <a:picLocks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99265" y="5337375"/>
            <a:ext cx="1371600" cy="9144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31491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211</Words>
  <Application>Microsoft Office PowerPoint</Application>
  <PresentationFormat>Custom</PresentationFormat>
  <Paragraphs>13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Century Gothic</vt:lpstr>
      <vt:lpstr>Dakota</vt:lpstr>
      <vt:lpstr>Office Theme</vt:lpstr>
      <vt:lpstr>Just Listed in Fenwick Woods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Charleston Waterfront Living at its Finest!</dc:title>
  <dc:creator>A. Thomas Price</dc:creator>
  <cp:lastModifiedBy>A. Thomas Price</cp:lastModifiedBy>
  <cp:revision>23</cp:revision>
  <dcterms:created xsi:type="dcterms:W3CDTF">2016-07-25T11:31:03Z</dcterms:created>
  <dcterms:modified xsi:type="dcterms:W3CDTF">2019-07-15T14:51:55Z</dcterms:modified>
</cp:coreProperties>
</file>