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2328"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11/10/2014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kjohnson@carolinaone.com" TargetMode="External"/><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6" y="1"/>
            <a:ext cx="6847114" cy="838199"/>
          </a:xfrm>
        </p:spPr>
        <p:txBody>
          <a:bodyPr>
            <a:normAutofit/>
          </a:bodyPr>
          <a:lstStyle/>
          <a:p>
            <a:r>
              <a:rPr lang="en-US" sz="2800" dirty="0">
                <a:solidFill>
                  <a:schemeClr val="tx2">
                    <a:lumMod val="75000"/>
                  </a:schemeClr>
                </a:solidFill>
                <a:latin typeface="Trebuchet MS" panose="020B0603020202020204" pitchFamily="34" charset="0"/>
              </a:rPr>
              <a:t>Drastically Reduced by Motivated Seller</a:t>
            </a:r>
            <a:endParaRPr lang="en-US" sz="2800" dirty="0">
              <a:solidFill>
                <a:schemeClr val="tx2">
                  <a:lumMod val="75000"/>
                </a:schemeClr>
              </a:solidFill>
              <a:latin typeface="Trebuchet MS" panose="020B0603020202020204" pitchFamily="34" charset="0"/>
            </a:endParaRPr>
          </a:p>
        </p:txBody>
      </p:sp>
      <p:sp>
        <p:nvSpPr>
          <p:cNvPr id="3" name="Subtitle 2"/>
          <p:cNvSpPr>
            <a:spLocks noGrp="1"/>
          </p:cNvSpPr>
          <p:nvPr>
            <p:ph type="subTitle" idx="1"/>
          </p:nvPr>
        </p:nvSpPr>
        <p:spPr>
          <a:xfrm>
            <a:off x="157843" y="4271282"/>
            <a:ext cx="6553200" cy="1748518"/>
          </a:xfrm>
        </p:spPr>
        <p:txBody>
          <a:bodyPr anchor="ctr">
            <a:normAutofit fontScale="47500" lnSpcReduction="20000"/>
          </a:bodyPr>
          <a:lstStyle/>
          <a:p>
            <a:r>
              <a:rPr lang="en-US" dirty="0" smtClean="0">
                <a:solidFill>
                  <a:schemeClr val="accent1">
                    <a:lumMod val="50000"/>
                  </a:schemeClr>
                </a:solidFill>
                <a:latin typeface="Trebuchet MS" panose="020B0603020202020204" pitchFamily="34" charset="0"/>
              </a:rPr>
              <a:t>Wants </a:t>
            </a:r>
            <a:r>
              <a:rPr lang="en-US" dirty="0">
                <a:solidFill>
                  <a:schemeClr val="accent1">
                    <a:lumMod val="50000"/>
                  </a:schemeClr>
                </a:solidFill>
                <a:latin typeface="Trebuchet MS" panose="020B0603020202020204" pitchFamily="34" charset="0"/>
              </a:rPr>
              <a:t>to see an offer!!! One of Mount Pleasants best kept secrets. Located just minutes to shopping, dining and the beaches, this is the perfect spot to build your dream home. Covenants and restrictions help protect the integrity of your property while still allowing you the relaxed environment that you need after a long day. There is also a </a:t>
            </a:r>
            <a:r>
              <a:rPr lang="en-US" dirty="0" smtClean="0">
                <a:solidFill>
                  <a:schemeClr val="accent1">
                    <a:lumMod val="50000"/>
                  </a:schemeClr>
                </a:solidFill>
                <a:latin typeface="Trebuchet MS" panose="020B0603020202020204" pitchFamily="34" charset="0"/>
              </a:rPr>
              <a:t>neighborhood </a:t>
            </a:r>
            <a:r>
              <a:rPr lang="en-US" dirty="0">
                <a:solidFill>
                  <a:schemeClr val="accent1">
                    <a:lumMod val="50000"/>
                  </a:schemeClr>
                </a:solidFill>
                <a:latin typeface="Trebuchet MS" panose="020B0603020202020204" pitchFamily="34" charset="0"/>
              </a:rPr>
              <a:t>boat landing which allows for access to the </a:t>
            </a:r>
            <a:r>
              <a:rPr lang="en-US" dirty="0" err="1">
                <a:solidFill>
                  <a:schemeClr val="accent1">
                    <a:lumMod val="50000"/>
                  </a:schemeClr>
                </a:solidFill>
                <a:latin typeface="Trebuchet MS" panose="020B0603020202020204" pitchFamily="34" charset="0"/>
              </a:rPr>
              <a:t>Copahee</a:t>
            </a:r>
            <a:r>
              <a:rPr lang="en-US" dirty="0">
                <a:solidFill>
                  <a:schemeClr val="accent1">
                    <a:lumMod val="50000"/>
                  </a:schemeClr>
                </a:solidFill>
                <a:latin typeface="Trebuchet MS" panose="020B0603020202020204" pitchFamily="34" charset="0"/>
              </a:rPr>
              <a:t> Sound. Drive through the neighborhood and you will see the comfort of casual living combined with the ease and convenience of living in-town.</a:t>
            </a:r>
          </a:p>
        </p:txBody>
      </p:sp>
      <p:sp>
        <p:nvSpPr>
          <p:cNvPr id="4" name="Rectangle 3"/>
          <p:cNvSpPr/>
          <p:nvPr/>
        </p:nvSpPr>
        <p:spPr>
          <a:xfrm>
            <a:off x="157843" y="152400"/>
            <a:ext cx="6553200" cy="8839200"/>
          </a:xfrm>
          <a:prstGeom prst="rect">
            <a:avLst/>
          </a:prstGeom>
          <a:noFill/>
          <a:ln cap="sq" cmpd="dbl">
            <a:prstDash val="sysDot"/>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5722" y="838200"/>
            <a:ext cx="4577443" cy="3433082"/>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41181"/>
          <a:stretch/>
        </p:blipFill>
        <p:spPr>
          <a:xfrm>
            <a:off x="1145722" y="6019800"/>
            <a:ext cx="4577443" cy="2019300"/>
          </a:xfrm>
          <a:prstGeom prst="rect">
            <a:avLst/>
          </a:prstGeom>
        </p:spPr>
      </p:pic>
      <p:sp>
        <p:nvSpPr>
          <p:cNvPr id="7" name="Title 1"/>
          <p:cNvSpPr txBox="1">
            <a:spLocks/>
          </p:cNvSpPr>
          <p:nvPr/>
        </p:nvSpPr>
        <p:spPr>
          <a:xfrm>
            <a:off x="1145722" y="3147333"/>
            <a:ext cx="4577443"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1596 </a:t>
            </a:r>
            <a:r>
              <a:rPr lang="en-US" sz="2800" dirty="0" err="1">
                <a:solidFill>
                  <a:schemeClr val="bg1"/>
                </a:solidFill>
                <a:effectLst>
                  <a:outerShdw blurRad="38100" dist="38100" dir="2700000" algn="tl">
                    <a:srgbClr val="000000">
                      <a:alpha val="43137"/>
                    </a:srgbClr>
                  </a:outerShdw>
                </a:effectLst>
                <a:latin typeface="Trebuchet MS" panose="020B0603020202020204" pitchFamily="34" charset="0"/>
              </a:rPr>
              <a:t>Macoma</a:t>
            </a:r>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 Dr</a:t>
            </a:r>
          </a:p>
          <a:p>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Mount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Pleasant</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Copahee</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View </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MLS#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1408964 ~ $</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49,500</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474" y="8153400"/>
            <a:ext cx="681411" cy="740664"/>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52969" y="8153400"/>
            <a:ext cx="1076431" cy="740664"/>
          </a:xfrm>
          <a:prstGeom prst="rect">
            <a:avLst/>
          </a:prstGeom>
        </p:spPr>
      </p:pic>
      <p:sp>
        <p:nvSpPr>
          <p:cNvPr id="10" name="Rectangle 9"/>
          <p:cNvSpPr/>
          <p:nvPr/>
        </p:nvSpPr>
        <p:spPr>
          <a:xfrm>
            <a:off x="2176118" y="8153400"/>
            <a:ext cx="2516650" cy="861774"/>
          </a:xfrm>
          <a:prstGeom prst="rect">
            <a:avLst/>
          </a:prstGeom>
        </p:spPr>
        <p:txBody>
          <a:bodyPr wrap="none">
            <a:spAutoFit/>
          </a:bodyPr>
          <a:lstStyle/>
          <a:p>
            <a:pPr algn="ctr"/>
            <a:r>
              <a:rPr lang="en-US" dirty="0">
                <a:solidFill>
                  <a:schemeClr val="tx2">
                    <a:lumMod val="75000"/>
                  </a:schemeClr>
                </a:solidFill>
                <a:latin typeface="Trebuchet MS" panose="020B0603020202020204" pitchFamily="34" charset="0"/>
              </a:rPr>
              <a:t>Katrina </a:t>
            </a:r>
            <a:r>
              <a:rPr lang="en-US" dirty="0" smtClean="0">
                <a:solidFill>
                  <a:schemeClr val="tx2">
                    <a:lumMod val="75000"/>
                  </a:schemeClr>
                </a:solidFill>
                <a:latin typeface="Trebuchet MS" panose="020B0603020202020204" pitchFamily="34" charset="0"/>
              </a:rPr>
              <a:t>Johnson</a:t>
            </a:r>
          </a:p>
          <a:p>
            <a:pPr algn="ctr"/>
            <a:r>
              <a:rPr lang="en-US" sz="1600" dirty="0" smtClean="0">
                <a:solidFill>
                  <a:schemeClr val="tx2">
                    <a:lumMod val="75000"/>
                  </a:schemeClr>
                </a:solidFill>
              </a:rPr>
              <a:t>843-452-2747</a:t>
            </a:r>
          </a:p>
          <a:p>
            <a:pPr algn="ctr"/>
            <a:r>
              <a:rPr lang="en-US" sz="1600" dirty="0">
                <a:solidFill>
                  <a:schemeClr val="tx2">
                    <a:lumMod val="75000"/>
                  </a:schemeClr>
                </a:solidFill>
                <a:hlinkClick r:id="rId6"/>
              </a:rPr>
              <a:t>kjohnson@carolinaone.com</a:t>
            </a:r>
            <a:endParaRPr lang="en-US" sz="1600" dirty="0">
              <a:solidFill>
                <a:schemeClr val="tx2">
                  <a:lumMod val="75000"/>
                </a:schemeClr>
              </a:solidFill>
              <a:latin typeface="Trebuchet MS" panose="020B0603020202020204" pitchFamily="34" charset="0"/>
            </a:endParaRPr>
          </a:p>
        </p:txBody>
      </p:sp>
    </p:spTree>
    <p:extLst>
      <p:ext uri="{BB962C8B-B14F-4D97-AF65-F5344CB8AC3E}">
        <p14:creationId xmlns:p14="http://schemas.microsoft.com/office/powerpoint/2010/main" val="2449186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117</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Drastically Reduced by Motivated Seller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Drastically Reduced by Motivated Seller</dc:title>
  <dc:creator>CVH360</dc:creator>
  <cp:lastModifiedBy>atp1313@gmail.com</cp:lastModifiedBy>
  <cp:revision>1</cp:revision>
  <dcterms:created xsi:type="dcterms:W3CDTF">2006-08-16T00:00:00Z</dcterms:created>
  <dcterms:modified xsi:type="dcterms:W3CDTF">2014-11-10T13:51:38Z</dcterms:modified>
</cp:coreProperties>
</file>