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2138" y="50"/>
      </p:cViewPr>
      <p:guideLst>
        <p:guide orient="horz" pos="288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828800"/>
            <a:ext cx="8229600" cy="24384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4442264"/>
            <a:ext cx="64008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66185"/>
            <a:ext cx="2057400" cy="780203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66185"/>
            <a:ext cx="6019800" cy="780203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812800"/>
            <a:ext cx="7086600" cy="24384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3343715"/>
            <a:ext cx="7086600" cy="2012949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8555568"/>
            <a:ext cx="762000" cy="486833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4067"/>
            <a:ext cx="8229600" cy="1524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46817"/>
            <a:ext cx="4040188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2046817"/>
            <a:ext cx="4041775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3149601"/>
            <a:ext cx="4040188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3149601"/>
            <a:ext cx="4041775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64067"/>
            <a:ext cx="3008313" cy="154940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1" y="2032001"/>
            <a:ext cx="3008313" cy="6136217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364067"/>
            <a:ext cx="5111750" cy="7804151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812800"/>
            <a:ext cx="5486400" cy="696384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2442633"/>
            <a:ext cx="5486400" cy="52832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555716"/>
            <a:ext cx="5486400" cy="707136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366184"/>
            <a:ext cx="8229600" cy="1524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133600"/>
            <a:ext cx="8229600" cy="62788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8555568"/>
            <a:ext cx="21336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8555568"/>
            <a:ext cx="2895600" cy="486833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8555568"/>
            <a:ext cx="762000" cy="486833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jpeg"/><Relationship Id="rId7" Type="http://schemas.openxmlformats.org/officeDocument/2006/relationships/image" Target="../media/image7.jp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 noChangeShapeType="1"/>
          </p:cNvSpPr>
          <p:nvPr/>
        </p:nvSpPr>
        <p:spPr bwMode="auto">
          <a:xfrm>
            <a:off x="0" y="1"/>
            <a:ext cx="9144000" cy="688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195" tIns="36195" rIns="36195" bIns="36195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ajan Pro" panose="02020502050506020301" pitchFamily="18" charset="0"/>
                <a:cs typeface="Arial" pitchFamily="34" charset="0"/>
              </a:rPr>
              <a:t>Vacant Land</a:t>
            </a:r>
            <a:endParaRPr lang="en-US" sz="2800" b="1" i="1" dirty="0"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ajan Pro" panose="02020502050506020301" pitchFamily="18" charset="0"/>
              <a:cs typeface="Arial" pitchFamily="34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6200" y="7467600"/>
            <a:ext cx="5675869" cy="1595924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106678" y="5949488"/>
            <a:ext cx="6816297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Tw Cen MT" pitchFamily="34" charset="0"/>
                <a:cs typeface="Arial" pitchFamily="34" charset="0"/>
              </a:rPr>
              <a:t>2.39 acre wooded lot in </a:t>
            </a:r>
            <a:r>
              <a:rPr lang="en-US" dirty="0" err="1">
                <a:latin typeface="Tw Cen MT" pitchFamily="34" charset="0"/>
                <a:cs typeface="Arial" pitchFamily="34" charset="0"/>
              </a:rPr>
              <a:t>Harleyville</a:t>
            </a:r>
            <a:r>
              <a:rPr lang="en-US" dirty="0">
                <a:latin typeface="Tw Cen MT" pitchFamily="34" charset="0"/>
                <a:cs typeface="Arial" pitchFamily="34" charset="0"/>
              </a:rPr>
              <a:t>!</a:t>
            </a:r>
            <a:endParaRPr kumimoji="0" lang="en-US" i="1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11"/>
          <p:cNvSpPr txBox="1">
            <a:spLocks noChangeArrowheads="1" noChangeShapeType="1"/>
          </p:cNvSpPr>
          <p:nvPr/>
        </p:nvSpPr>
        <p:spPr bwMode="auto">
          <a:xfrm>
            <a:off x="7158290" y="4962854"/>
            <a:ext cx="1909510" cy="1065416"/>
          </a:xfrm>
          <a:prstGeom prst="rect">
            <a:avLst/>
          </a:prstGeom>
          <a:noFill/>
          <a:ln w="0" algn="in">
            <a:noFill/>
            <a:miter lim="800000"/>
            <a:headEnd/>
            <a:tailEnd/>
          </a:ln>
          <a:effectLst/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latin typeface="Tw Cen MT" pitchFamily="34" charset="0"/>
                <a:cs typeface="Arial" pitchFamily="34" charset="0"/>
              </a:rPr>
              <a:t>Michael Dew</a:t>
            </a:r>
            <a:endParaRPr lang="en-US" sz="1100" dirty="0">
              <a:latin typeface="Tw Cen MT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O 843-769-5100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M 843-870-7000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michaeledew@gmail.com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www.michaeldewrealestate.com</a:t>
            </a:r>
            <a:endParaRPr kumimoji="0" lang="en-US" sz="1050" b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7352115" y="6637446"/>
            <a:ext cx="1521860" cy="696852"/>
            <a:chOff x="7426439" y="6982836"/>
            <a:chExt cx="1521860" cy="696852"/>
          </a:xfrm>
        </p:grpSpPr>
        <p:sp>
          <p:nvSpPr>
            <p:cNvPr id="2" name="Rounded Rectangle 1"/>
            <p:cNvSpPr/>
            <p:nvPr/>
          </p:nvSpPr>
          <p:spPr>
            <a:xfrm>
              <a:off x="7498080" y="7193280"/>
              <a:ext cx="1356360" cy="27432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7833360" y="7033260"/>
              <a:ext cx="685800" cy="60960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36" name="Picture 1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426439" y="6982836"/>
              <a:ext cx="1521860" cy="696852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  <p:sp>
        <p:nvSpPr>
          <p:cNvPr id="12" name="Text Box 18"/>
          <p:cNvSpPr txBox="1">
            <a:spLocks noChangeArrowheads="1"/>
          </p:cNvSpPr>
          <p:nvPr/>
        </p:nvSpPr>
        <p:spPr bwMode="auto">
          <a:xfrm>
            <a:off x="7158290" y="7943473"/>
            <a:ext cx="1909510" cy="9829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AgentOwned Charleston Group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902 Savannah Hwy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Charleston, SC 29407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Real </a:t>
            </a: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Estate ● Mortgage</a:t>
            </a:r>
            <a:b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</a:b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Insurance ● Business Brokerage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0788" y="8953632"/>
            <a:ext cx="139417" cy="190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1" name="Text Box 3"/>
          <p:cNvSpPr txBox="1">
            <a:spLocks noChangeArrowheads="1" noChangeShapeType="1"/>
          </p:cNvSpPr>
          <p:nvPr/>
        </p:nvSpPr>
        <p:spPr bwMode="auto">
          <a:xfrm>
            <a:off x="106678" y="4267144"/>
            <a:ext cx="6816296" cy="1459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159 Dogwood Trail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Harleyville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, SC 29448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MLS# 22011172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$79,000</a:t>
            </a:r>
            <a:endParaRPr kumimoji="0" lang="en-US" sz="1100" b="1" i="0" u="none" strike="noStrike" cap="none" normalizeH="0" baseline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itchFamily="34" charset="0"/>
              <a:cs typeface="Arial" pitchFamily="34" charset="0"/>
            </a:endParaRPr>
          </a:p>
        </p:txBody>
      </p:sp>
      <p:pic>
        <p:nvPicPr>
          <p:cNvPr id="8" name="Picture 7" descr="A picture containing tree, outdoor, plant, forest&#10;&#10;Description automatically generated">
            <a:extLst>
              <a:ext uri="{FF2B5EF4-FFF2-40B4-BE49-F238E27FC236}">
                <a16:creationId xmlns:a16="http://schemas.microsoft.com/office/drawing/2014/main" id="{3EF60969-A12A-4E9B-97EB-38490560692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6400" y="1295400"/>
            <a:ext cx="2560661" cy="1920496"/>
          </a:xfrm>
          <a:prstGeom prst="rect">
            <a:avLst/>
          </a:prstGeom>
        </p:spPr>
      </p:pic>
      <p:sp>
        <p:nvSpPr>
          <p:cNvPr id="3" name="Diagonal Stripe 2">
            <a:extLst>
              <a:ext uri="{FF2B5EF4-FFF2-40B4-BE49-F238E27FC236}">
                <a16:creationId xmlns:a16="http://schemas.microsoft.com/office/drawing/2014/main" id="{49A398AE-8470-4DBC-910B-D1C6CE5EBB53}"/>
              </a:ext>
            </a:extLst>
          </p:cNvPr>
          <p:cNvSpPr/>
          <p:nvPr/>
        </p:nvSpPr>
        <p:spPr>
          <a:xfrm>
            <a:off x="-2002115" y="746673"/>
            <a:ext cx="1752600" cy="1752600"/>
          </a:xfrm>
          <a:prstGeom prst="diagStrip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64CF78A-9730-43E8-BEAD-F9F307DCBBBB}"/>
              </a:ext>
            </a:extLst>
          </p:cNvPr>
          <p:cNvSpPr txBox="1"/>
          <p:nvPr/>
        </p:nvSpPr>
        <p:spPr>
          <a:xfrm rot="18934244">
            <a:off x="-1951751" y="1187336"/>
            <a:ext cx="123104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anose="020B0602020104020603" pitchFamily="34" charset="0"/>
              </a:rPr>
              <a:t>Reduced!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2E2D5784-E2A6-74D9-57DE-DF8E2A2197A3}"/>
              </a:ext>
            </a:extLst>
          </p:cNvPr>
          <p:cNvGrpSpPr/>
          <p:nvPr/>
        </p:nvGrpSpPr>
        <p:grpSpPr>
          <a:xfrm>
            <a:off x="239354" y="6705600"/>
            <a:ext cx="6550945" cy="2286000"/>
            <a:chOff x="152400" y="6705600"/>
            <a:chExt cx="6550945" cy="2286000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4AD6024E-CFBE-4A8B-B6F0-EA61249C009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/>
          </p:blipFill>
          <p:spPr>
            <a:xfrm>
              <a:off x="3655345" y="6705600"/>
              <a:ext cx="3048000" cy="2286000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13FC4E0D-D508-48E1-B600-E976DECC5C3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/>
          </p:blipFill>
          <p:spPr>
            <a:xfrm>
              <a:off x="152400" y="6705600"/>
              <a:ext cx="3048000" cy="2286000"/>
            </a:xfrm>
            <a:prstGeom prst="rect">
              <a:avLst/>
            </a:prstGeom>
          </p:spPr>
        </p:pic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6B27481D-7CBD-8B72-F578-6D26C0AD6367}"/>
              </a:ext>
            </a:extLst>
          </p:cNvPr>
          <p:cNvGrpSpPr/>
          <p:nvPr/>
        </p:nvGrpSpPr>
        <p:grpSpPr>
          <a:xfrm>
            <a:off x="139700" y="844032"/>
            <a:ext cx="8864600" cy="3200400"/>
            <a:chOff x="25400" y="844032"/>
            <a:chExt cx="8864600" cy="3200400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9E0E9A05-38AC-4ED6-A2C9-8CF926E2F06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25400" y="844032"/>
              <a:ext cx="4267200" cy="3200400"/>
            </a:xfrm>
            <a:prstGeom prst="rect">
              <a:avLst/>
            </a:prstGeom>
          </p:spPr>
        </p:pic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736FAC88-2768-9A5E-E9DA-2753960AD94F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622799" y="844032"/>
              <a:ext cx="4267201" cy="3200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590167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306</TotalTime>
  <Words>58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Book Antiqua</vt:lpstr>
      <vt:lpstr>Lucida Sans</vt:lpstr>
      <vt:lpstr>Trajan Pro</vt:lpstr>
      <vt:lpstr>Tw Cen MT</vt:lpstr>
      <vt:lpstr>Wingdings</vt:lpstr>
      <vt:lpstr>Wingdings 2</vt:lpstr>
      <vt:lpstr>Wingdings 3</vt:lpstr>
      <vt:lpstr>Apex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88</cp:revision>
  <dcterms:created xsi:type="dcterms:W3CDTF">2006-08-16T00:00:00Z</dcterms:created>
  <dcterms:modified xsi:type="dcterms:W3CDTF">2022-08-09T11:13:15Z</dcterms:modified>
</cp:coreProperties>
</file>