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574" autoAdjust="0"/>
    <p:restoredTop sz="94660"/>
  </p:normalViewPr>
  <p:slideViewPr>
    <p:cSldViewPr>
      <p:cViewPr varScale="1">
        <p:scale>
          <a:sx n="54" d="100"/>
          <a:sy n="54" d="100"/>
        </p:scale>
        <p:origin x="2808" y="41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79827" y="2011680"/>
            <a:ext cx="740664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11/29/2023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34440" y="488649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0180" y="894080"/>
            <a:ext cx="637794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0180" y="3678086"/>
            <a:ext cx="637794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132320" y="9411125"/>
            <a:ext cx="6858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2"/>
            <a:ext cx="363474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2"/>
            <a:ext cx="363474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0" y="400473"/>
            <a:ext cx="740664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80522" y="2251499"/>
            <a:ext cx="3637598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11480" y="3464562"/>
            <a:ext cx="3636169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2" y="3464562"/>
            <a:ext cx="3637598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3"/>
            <a:ext cx="2707481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11481" y="2235202"/>
            <a:ext cx="2707481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217545" y="400474"/>
            <a:ext cx="4600575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0" y="894080"/>
            <a:ext cx="493776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45920" y="2686897"/>
            <a:ext cx="493776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marL="0" indent="0" algn="l" rtl="0" eaLnBrk="1" latinLnBrk="0" hangingPunct="1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0" y="1711287"/>
            <a:ext cx="493776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11480" y="2346960"/>
            <a:ext cx="740664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11480" y="9411125"/>
            <a:ext cx="192024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11780" y="9411125"/>
            <a:ext cx="260604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132320" y="9411125"/>
            <a:ext cx="6858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image" Target="../media/image13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12" Type="http://schemas.openxmlformats.org/officeDocument/2006/relationships/image" Target="../media/image12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112" r="12112"/>
          <a:stretch/>
        </p:blipFill>
        <p:spPr>
          <a:xfrm>
            <a:off x="1457447" y="-19399"/>
            <a:ext cx="6772154" cy="4926891"/>
          </a:xfrm>
          <a:prstGeom prst="rect">
            <a:avLst/>
          </a:prstGeom>
          <a:ln>
            <a:noFill/>
          </a:ln>
          <a:effectLst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57447" y="3809999"/>
            <a:ext cx="6772153" cy="1097493"/>
          </a:xfrm>
        </p:spPr>
        <p:txBody>
          <a:bodyPr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pPr algn="r"/>
            <a:r>
              <a:rPr lang="en-US" sz="24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159 Live Oak Drive</a:t>
            </a:r>
            <a:br>
              <a:rPr lang="en-US" sz="24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de-DE" sz="18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Orangeburg, SC 29118</a:t>
            </a:r>
            <a:br>
              <a:rPr lang="de-DE" sz="18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de-DE" sz="18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MLS# 23026286 | $275,000</a:t>
            </a:r>
            <a:endParaRPr lang="en-US" sz="1800" cap="none" dirty="0">
              <a:ln w="10541" cmpd="sng">
                <a:noFill/>
                <a:prstDash val="solid"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546985" y="8981182"/>
            <a:ext cx="313769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latin typeface="Trebuchet MS" panose="020B0603020202020204" pitchFamily="34" charset="0"/>
              </a:rPr>
              <a:t>Brandon Ray</a:t>
            </a:r>
          </a:p>
          <a:p>
            <a:pPr algn="ctr"/>
            <a:endParaRPr lang="en-US" sz="1100" dirty="0">
              <a:latin typeface="Trebuchet MS" panose="020B0603020202020204" pitchFamily="34" charset="0"/>
            </a:endParaRPr>
          </a:p>
          <a:p>
            <a:pPr algn="ctr"/>
            <a:r>
              <a:rPr lang="en-US" sz="1100" dirty="0">
                <a:latin typeface="Trebuchet MS" panose="020B0603020202020204" pitchFamily="34" charset="0"/>
              </a:rPr>
              <a:t>(843) 499-1928</a:t>
            </a:r>
          </a:p>
          <a:p>
            <a:pPr algn="ctr"/>
            <a:r>
              <a:rPr lang="en-US" sz="1100" dirty="0">
                <a:latin typeface="Trebuchet MS" panose="020B0603020202020204" pitchFamily="34" charset="0"/>
              </a:rPr>
              <a:t>brandon.ray@carolinaone.com</a:t>
            </a:r>
          </a:p>
          <a:p>
            <a:pPr algn="ctr"/>
            <a:r>
              <a:rPr lang="en-US" sz="1100" dirty="0">
                <a:latin typeface="Trebuchet MS" panose="020B0603020202020204" pitchFamily="34" charset="0"/>
              </a:rPr>
              <a:t>www.therightrayhome.com</a:t>
            </a:r>
          </a:p>
        </p:txBody>
      </p:sp>
      <p:grpSp>
        <p:nvGrpSpPr>
          <p:cNvPr id="23" name="Group 22"/>
          <p:cNvGrpSpPr/>
          <p:nvPr/>
        </p:nvGrpSpPr>
        <p:grpSpPr>
          <a:xfrm>
            <a:off x="115895" y="9087178"/>
            <a:ext cx="1139811" cy="865227"/>
            <a:chOff x="161012" y="8996026"/>
            <a:chExt cx="1139811" cy="865227"/>
          </a:xfrm>
        </p:grpSpPr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8408" y="8996026"/>
              <a:ext cx="665018" cy="457200"/>
            </a:xfrm>
            <a:prstGeom prst="rect">
              <a:avLst/>
            </a:prstGeom>
          </p:spPr>
        </p:pic>
        <p:sp>
          <p:nvSpPr>
            <p:cNvPr id="18" name="Rectangle 17"/>
            <p:cNvSpPr/>
            <p:nvPr/>
          </p:nvSpPr>
          <p:spPr>
            <a:xfrm>
              <a:off x="161012" y="9491921"/>
              <a:ext cx="1139811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600" dirty="0">
                  <a:latin typeface="Trebuchet MS" panose="020B0603020202020204" pitchFamily="34" charset="0"/>
                </a:rPr>
                <a:t>Carolina One Real Estate</a:t>
              </a:r>
            </a:p>
            <a:p>
              <a:pPr algn="ctr"/>
              <a:r>
                <a:rPr lang="en-US" sz="600" dirty="0">
                  <a:latin typeface="Trebuchet MS" panose="020B0603020202020204" pitchFamily="34" charset="0"/>
                </a:rPr>
                <a:t>900 N Main St</a:t>
              </a:r>
            </a:p>
            <a:p>
              <a:pPr algn="ctr"/>
              <a:r>
                <a:rPr lang="en-US" sz="600" dirty="0">
                  <a:latin typeface="Trebuchet MS" panose="020B0603020202020204" pitchFamily="34" charset="0"/>
                </a:rPr>
                <a:t>Summerville, SC 29483</a:t>
              </a:r>
            </a:p>
          </p:txBody>
        </p:sp>
      </p:grpSp>
      <p:sp>
        <p:nvSpPr>
          <p:cNvPr id="21" name="Rectangle 20"/>
          <p:cNvSpPr/>
          <p:nvPr/>
        </p:nvSpPr>
        <p:spPr>
          <a:xfrm>
            <a:off x="8429224" y="3067464"/>
            <a:ext cx="2539041" cy="1015663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r>
              <a:rPr lang="en-US" b="1" i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itchFamily="18" charset="0"/>
              </a:rPr>
              <a:t>Open House</a:t>
            </a:r>
          </a:p>
          <a:p>
            <a:r>
              <a:rPr lang="en-US" b="1" i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itchFamily="18" charset="0"/>
              </a:rPr>
              <a:t>Wednesday, 7/20</a:t>
            </a:r>
          </a:p>
          <a:p>
            <a:r>
              <a:rPr lang="en-US" b="1" i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itchFamily="18" charset="0"/>
              </a:rPr>
              <a:t>3-5PM</a:t>
            </a:r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4991365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1996546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46" y="998273"/>
            <a:ext cx="1370707" cy="914400"/>
          </a:xfrm>
          <a:prstGeom prst="rect">
            <a:avLst/>
          </a:prstGeom>
          <a:ln>
            <a:noFill/>
          </a:ln>
          <a:effectLst/>
        </p:spPr>
      </p:pic>
      <p:sp>
        <p:nvSpPr>
          <p:cNvPr id="5" name="Rectangle 4"/>
          <p:cNvSpPr/>
          <p:nvPr/>
        </p:nvSpPr>
        <p:spPr>
          <a:xfrm>
            <a:off x="1457448" y="0"/>
            <a:ext cx="677215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anose="02020502050506020301" pitchFamily="18" charset="0"/>
              </a:rPr>
              <a:t>Spacious 4-Bedroom Ranch on 1 Acre</a:t>
            </a:r>
            <a:endParaRPr lang="en-US" sz="16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ajan Pro" panose="02020502050506020301" pitchFamily="18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69" r="14086"/>
          <a:stretch/>
        </p:blipFill>
        <p:spPr>
          <a:xfrm>
            <a:off x="6809509" y="9030587"/>
            <a:ext cx="1066800" cy="978408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358" y="3993092"/>
            <a:ext cx="1360884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6987911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7986184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8655F83D-A36D-4128-BF05-2A4E47B52BC5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5989638"/>
            <a:ext cx="1371600" cy="914400"/>
          </a:xfrm>
          <a:prstGeom prst="rect">
            <a:avLst/>
          </a:prstGeom>
          <a:ln>
            <a:noFill/>
          </a:ln>
          <a:effectLst/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57447" y="4907493"/>
            <a:ext cx="6772154" cy="3993092"/>
          </a:xfrm>
        </p:spPr>
        <p:txBody>
          <a:bodyPr anchor="ctr">
            <a:noAutofit/>
          </a:bodyPr>
          <a:lstStyle/>
          <a:p>
            <a:r>
              <a:rPr lang="en-US" sz="1100" dirty="0">
                <a:latin typeface="Trebuchet MS" panose="020B0603020202020204" pitchFamily="34" charset="0"/>
              </a:rPr>
              <a:t>Welcome to this charming 1-story ranch-style home nestled on a sprawling 1.06-acre lot, offering a tranquil country setting mere minutes away from the convenience of shopping and dining options in Orangeburg. This well-maintained residence, constructed in 2009, boasts a spacious layout featuring 4 bedrooms and 2 full baths, perfectly designed for comfortable living. As you step inside, you're greeted by an inviting open concept family room and kitchen area, highlighted by a cozy gas-burning fireplace—ideal for relaxing evenings or entertaining guests.</a:t>
            </a:r>
          </a:p>
          <a:p>
            <a:r>
              <a:rPr lang="en-US" sz="1100" dirty="0">
                <a:latin typeface="Trebuchet MS" panose="020B0603020202020204" pitchFamily="34" charset="0"/>
              </a:rPr>
              <a:t>The kitchen area seamlessly integrates with the family room, fostering a warm atmosphere and fostering easy interaction among family members or guests. Additionally, there's an extra living room space that provides versatility for various activities or as a quiet retreat.</a:t>
            </a:r>
          </a:p>
          <a:p>
            <a:r>
              <a:rPr lang="en-US" sz="1100" dirty="0">
                <a:latin typeface="Trebuchet MS" panose="020B0603020202020204" pitchFamily="34" charset="0"/>
              </a:rPr>
              <a:t>The primary bedroom, situated on the main floor, offers convenience and privacy. The layout is well-suited for those seeking a home with a primary bedroom on the ground level, ensuring ease of access and comfort.</a:t>
            </a:r>
          </a:p>
          <a:p>
            <a:r>
              <a:rPr lang="en-US" sz="1100" dirty="0">
                <a:latin typeface="Trebuchet MS" panose="020B0603020202020204" pitchFamily="34" charset="0"/>
              </a:rPr>
              <a:t>Enhancing the property's appeal are the bonus features it offers: an 18 x 20 metal building equipped with power, which includes inside dog kennels. The kennel fencing is optional with an acceptable offer, providing flexibility for those considering this setup. Moreover, an additional 24 x 25 metal building with a concrete pad presents ample space for storage or potential for various uses, catering to your specific needs or hobbies.</a:t>
            </a:r>
          </a:p>
          <a:p>
            <a:r>
              <a:rPr lang="en-US" sz="1100" dirty="0">
                <a:latin typeface="Trebuchet MS" panose="020B0603020202020204" pitchFamily="34" charset="0"/>
              </a:rPr>
              <a:t>Outside, the property showcases the beauty of a serene country landscape while still being conveniently close to urban </a:t>
            </a:r>
            <a:r>
              <a:rPr lang="en-US" sz="1100" dirty="0" err="1">
                <a:latin typeface="Trebuchet MS" panose="020B0603020202020204" pitchFamily="34" charset="0"/>
              </a:rPr>
              <a:t>amenitiesa</a:t>
            </a:r>
            <a:r>
              <a:rPr lang="en-US" sz="1100" dirty="0">
                <a:latin typeface="Trebuchet MS" panose="020B0603020202020204" pitchFamily="34" charset="0"/>
              </a:rPr>
              <a:t> perfect blend of peaceful living and modern convenience.</a:t>
            </a:r>
          </a:p>
          <a:p>
            <a:r>
              <a:rPr lang="en-US" sz="1100" dirty="0">
                <a:latin typeface="Trebuchet MS" panose="020B0603020202020204" pitchFamily="34" charset="0"/>
              </a:rPr>
              <a:t>Experience the best of both worlds in this delightful ranch-style home, offering comfortable living spaces, a picturesque setting, and the convenience of nearby city amenities. Don't miss the opportunity to make this property your haven in Orangeburg.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E663D299-70E4-584F-6F7D-2BB15B6CD477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2994819"/>
            <a:ext cx="1371600" cy="914400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285</TotalTime>
  <Words>384</Words>
  <Application>Microsoft Office PowerPoint</Application>
  <PresentationFormat>Custom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Book Antiqua</vt:lpstr>
      <vt:lpstr>Lucida Sans</vt:lpstr>
      <vt:lpstr>Trajan Pro</vt:lpstr>
      <vt:lpstr>Trebuchet MS</vt:lpstr>
      <vt:lpstr>Wingdings</vt:lpstr>
      <vt:lpstr>Wingdings 2</vt:lpstr>
      <vt:lpstr>Wingdings 3</vt:lpstr>
      <vt:lpstr>Apex</vt:lpstr>
      <vt:lpstr>159 Live Oak Drive Orangeburg, SC 29118 MLS# 23026286 | $275,000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52</cp:revision>
  <dcterms:created xsi:type="dcterms:W3CDTF">2006-08-16T00:00:00Z</dcterms:created>
  <dcterms:modified xsi:type="dcterms:W3CDTF">2023-11-29T20:06:42Z</dcterms:modified>
</cp:coreProperties>
</file>