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t">
            <a:noAutofit/>
          </a:bodyPr>
          <a:lstStyle/>
          <a:p>
            <a:r>
              <a:rPr lang="en-US" sz="2800" dirty="0">
                <a:effectLst>
                  <a:outerShdw blurRad="38100" dist="38100" dir="2700000" algn="tl">
                    <a:srgbClr val="000000">
                      <a:alpha val="43137"/>
                    </a:srgbClr>
                  </a:outerShdw>
                </a:effectLst>
                <a:latin typeface="Garamond" panose="02020404030301010803" pitchFamily="18" charset="0"/>
              </a:rPr>
              <a:t>Renovated Home In West Oak Forest Neighborhood</a:t>
            </a:r>
          </a:p>
        </p:txBody>
      </p:sp>
      <p:sp>
        <p:nvSpPr>
          <p:cNvPr id="3" name="Subtitle 2"/>
          <p:cNvSpPr>
            <a:spLocks noGrp="1"/>
          </p:cNvSpPr>
          <p:nvPr>
            <p:ph type="subTitle" idx="1"/>
          </p:nvPr>
        </p:nvSpPr>
        <p:spPr>
          <a:xfrm>
            <a:off x="10391" y="4343400"/>
            <a:ext cx="9130145" cy="1378682"/>
          </a:xfrm>
        </p:spPr>
        <p:txBody>
          <a:bodyPr>
            <a:normAutofit/>
          </a:bodyPr>
          <a:lstStyle/>
          <a:p>
            <a:r>
              <a:rPr lang="en-US" sz="1400" dirty="0">
                <a:solidFill>
                  <a:schemeClr val="tx1"/>
                </a:solidFill>
                <a:latin typeface="Garamond" panose="02020404030301010803" pitchFamily="18" charset="0"/>
              </a:rPr>
              <a:t>You'll love this lovely and spacious renovated home in West Ashley's West Oak Forest neighborhood! Conveniently located in the heart of West Ashley, this renovated home features an open floor plan and a large kitchen to enjoy. The spacious kitchen and both full bathrooms have been updated with tile flooring and tile shower surround in both bathrooms. Home sits on a large/wide lot with abundant space to enjoy in the front and fenced in back yard. Amazing grand Oak Tree in the private backyard provides a lovely and shaded setting that is truly special. Brand New Architectural Shingle Roof recently installed in 2016. </a:t>
            </a:r>
            <a:br>
              <a:rPr lang="en-US" sz="1400" dirty="0">
                <a:solidFill>
                  <a:schemeClr val="tx1"/>
                </a:solidFill>
                <a:latin typeface="Garamond" panose="02020404030301010803" pitchFamily="18" charset="0"/>
              </a:rPr>
            </a:br>
            <a:r>
              <a:rPr lang="en-US" sz="1400" b="1" i="1" dirty="0">
                <a:solidFill>
                  <a:schemeClr val="tx1"/>
                </a:solidFill>
                <a:latin typeface="Garamond" panose="02020404030301010803" pitchFamily="18" charset="0"/>
              </a:rPr>
              <a:t>Don't miss out on this one, book your showing today!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986" y="5756663"/>
            <a:ext cx="1077976" cy="1092544"/>
          </a:xfrm>
          <a:prstGeom prst="rect">
            <a:avLst/>
          </a:prstGeom>
        </p:spPr>
      </p:pic>
      <p:sp>
        <p:nvSpPr>
          <p:cNvPr id="12" name="Title 1"/>
          <p:cNvSpPr txBox="1">
            <a:spLocks/>
          </p:cNvSpPr>
          <p:nvPr/>
        </p:nvSpPr>
        <p:spPr>
          <a:xfrm>
            <a:off x="3463" y="3655937"/>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15 </a:t>
            </a:r>
            <a:r>
              <a:rPr lang="en-US" sz="3600" b="1" dirty="0" err="1">
                <a:latin typeface="Garamond" panose="02020404030301010803" pitchFamily="18" charset="0"/>
              </a:rPr>
              <a:t>Bossis</a:t>
            </a:r>
            <a:r>
              <a:rPr lang="en-US" sz="3600" b="1" dirty="0">
                <a:latin typeface="Garamond" panose="02020404030301010803" pitchFamily="18" charset="0"/>
              </a:rPr>
              <a:t> Drive</a:t>
            </a:r>
          </a:p>
          <a:p>
            <a:r>
              <a:rPr lang="en-US" sz="3100" dirty="0">
                <a:latin typeface="Garamond" panose="02020404030301010803" pitchFamily="18" charset="0"/>
              </a:rPr>
              <a:t>Charleston, SC 29407 ~ MLS# 16021976 ~ $269,000</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93963" y="5820335"/>
            <a:ext cx="965200" cy="965200"/>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159163" y="5902826"/>
            <a:ext cx="2887703" cy="800219"/>
          </a:xfrm>
          <a:prstGeom prst="rect">
            <a:avLst/>
          </a:prstGeom>
        </p:spPr>
        <p:txBody>
          <a:bodyPr wrap="square">
            <a:spAutoFit/>
          </a:bodyPr>
          <a:lstStyle/>
          <a:p>
            <a:r>
              <a:rPr lang="en-US" b="1" dirty="0">
                <a:latin typeface="Garamond" panose="02020404030301010803" pitchFamily="18" charset="0"/>
              </a:rPr>
              <a:t>Bradley Thompson</a:t>
            </a:r>
          </a:p>
          <a:p>
            <a:r>
              <a:rPr lang="en-US" sz="1400" dirty="0">
                <a:latin typeface="Garamond" panose="02020404030301010803" pitchFamily="18" charset="0"/>
              </a:rPr>
              <a:t>M 843-323-7600 | O 843-885-6199</a:t>
            </a:r>
          </a:p>
          <a:p>
            <a:r>
              <a:rPr lang="en-US" sz="1400" dirty="0">
                <a:latin typeface="Garamond" panose="02020404030301010803" pitchFamily="18" charset="0"/>
              </a:rPr>
              <a:t>bradley@charlestonhomebuying.com</a:t>
            </a:r>
          </a:p>
        </p:txBody>
      </p:sp>
      <p:sp>
        <p:nvSpPr>
          <p:cNvPr id="10" name="Rectangle 9"/>
          <p:cNvSpPr/>
          <p:nvPr/>
        </p:nvSpPr>
        <p:spPr>
          <a:xfrm>
            <a:off x="5124841" y="5933603"/>
            <a:ext cx="2754145" cy="738664"/>
          </a:xfrm>
          <a:prstGeom prst="rect">
            <a:avLst/>
          </a:prstGeom>
        </p:spPr>
        <p:txBody>
          <a:bodyPr wrap="square">
            <a:spAutoFit/>
          </a:bodyPr>
          <a:lstStyle/>
          <a:p>
            <a:pPr algn="r"/>
            <a:r>
              <a:rPr lang="en-US" sz="1400" dirty="0">
                <a:latin typeface="Garamond" panose="02020404030301010803" pitchFamily="18" charset="0"/>
              </a:rPr>
              <a:t>Colony &amp; Craft LLC</a:t>
            </a:r>
          </a:p>
          <a:p>
            <a:pPr algn="r"/>
            <a:r>
              <a:rPr lang="en-US" sz="1400" dirty="0">
                <a:latin typeface="Garamond" panose="02020404030301010803" pitchFamily="18" charset="0"/>
              </a:rPr>
              <a:t>76-A Spring St</a:t>
            </a:r>
          </a:p>
          <a:p>
            <a:pPr algn="r"/>
            <a:r>
              <a:rPr lang="en-US" sz="1400" dirty="0">
                <a:latin typeface="Garamond" panose="02020404030301010803" pitchFamily="18" charset="0"/>
              </a:rPr>
              <a:t>Charleston, SC 29403</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963" y="581708"/>
            <a:ext cx="1930400" cy="1285148"/>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26563" y="581709"/>
            <a:ext cx="1930399" cy="1285147"/>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26563" y="2296252"/>
            <a:ext cx="1930399" cy="1285147"/>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27563" y="585032"/>
            <a:ext cx="4495801" cy="2993043"/>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3963" y="2296928"/>
            <a:ext cx="1929384" cy="1284472"/>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04485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150</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Renovated Home In West Oak Forest Neighborhood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12</cp:revision>
  <dcterms:created xsi:type="dcterms:W3CDTF">2006-08-16T00:00:00Z</dcterms:created>
  <dcterms:modified xsi:type="dcterms:W3CDTF">2016-08-31T18:55:45Z</dcterms:modified>
</cp:coreProperties>
</file>