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315200" cy="49177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733801"/>
            <a:ext cx="7315199" cy="112609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3200" cap="none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 Brigadier Drive</a:t>
            </a:r>
            <a:br>
              <a:rPr lang="en-US" sz="3200" cap="none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Parkshore :: Charleston, SC 29407</a:t>
            </a:r>
            <a:br>
              <a:rPr lang="en-US" sz="2000" cap="none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19004570 :: $495,000</a:t>
            </a:r>
            <a:endParaRPr lang="en-US" sz="1200" cap="none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4038600" y="228600"/>
            <a:ext cx="33686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First Time On The Market!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651" y="8081954"/>
            <a:ext cx="1357953" cy="911008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7950" y="8082475"/>
            <a:ext cx="1364950" cy="90996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1628" y="8081954"/>
            <a:ext cx="1367190" cy="9099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0072" y="8082156"/>
            <a:ext cx="1365907" cy="9106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4871" y="8082156"/>
            <a:ext cx="1365907" cy="910605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1" y="6047574"/>
            <a:ext cx="7305675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Classic Parkshore home first time ever on the market. This home is situated on almost an acre of beautiful manicured yard with mature trees surrounded by the ever-changing marsh area. The home has been well loved for over forty years by same owner and is in good condition. There is a formal living and dining area, a guest bedroom, full bath, eat in kitchen and sunken den area with large fireplace on the main level. Upstairs is master bedroom with a balcony perfect for morning coffee and nature watching. There are 2 additional bedrooms each with their own bath and a large FROG (could easily be bedroom) with access from den area and or bedroom level. Laundry/utility room to large two car garage and a driveway that will accommodate multiple vehicles. Backyard patio overlooking marsh.</a:t>
            </a:r>
            <a:endParaRPr lang="en-US" sz="1300" dirty="0">
              <a:solidFill>
                <a:schemeClr val="tx2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97" y="4994729"/>
            <a:ext cx="1365262" cy="910175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6900" y="4994132"/>
            <a:ext cx="1367052" cy="911368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2269" y="4994514"/>
            <a:ext cx="1365907" cy="91060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0942" y="4995093"/>
            <a:ext cx="1364169" cy="90944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6044" y="4995296"/>
            <a:ext cx="1363560" cy="9090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458F08B-A576-483A-9CA3-7E8EDA1499A6}"/>
              </a:ext>
            </a:extLst>
          </p:cNvPr>
          <p:cNvSpPr/>
          <p:nvPr/>
        </p:nvSpPr>
        <p:spPr>
          <a:xfrm>
            <a:off x="7621" y="0"/>
            <a:ext cx="7299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MARSH FRONT IN PARKSHORE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372</TotalTime>
  <Words>199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Ink Free</vt:lpstr>
      <vt:lpstr>Lucida Sans</vt:lpstr>
      <vt:lpstr>Trebuchet MS</vt:lpstr>
      <vt:lpstr>Wingdings</vt:lpstr>
      <vt:lpstr>Wingdings 2</vt:lpstr>
      <vt:lpstr>Wingdings 3</vt:lpstr>
      <vt:lpstr>Apex</vt:lpstr>
      <vt:lpstr>15 Brigadier Drive Parkshore :: Charleston, SC 29407 MLS# 19004570 :: $495,000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2019-08-22T10:18:59Z</dcterms:modified>
</cp:coreProperties>
</file>