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Minutes from 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Downtown </a:t>
            </a:r>
            <a:r>
              <a:rPr lang="en-US" sz="3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for under $110k!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986284"/>
            <a:ext cx="5970905" cy="276320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The Grove at Fenwick Plantation is a beautifully wooded community conveniently located just minutes from Downtown Charleston, Citadel Mall, and 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Kiawah/Seabrook. </a:t>
            </a:r>
          </a:p>
          <a:p>
            <a:endParaRPr lang="en-US" sz="1600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Enjoy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amenities such as a neighborhood pool and playground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!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Low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monthly HOA fee covers water, sewer, pest control, hazard insurance for the exterior and grounds maintenance.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609600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32505" y="4724400"/>
            <a:ext cx="59148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15-2B Stardust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Way</a:t>
            </a:r>
          </a:p>
          <a:p>
            <a:pPr algn="ctr"/>
            <a:r>
              <a:rPr lang="en-US" sz="2400" dirty="0">
                <a:latin typeface="Georgia" panose="02040502050405020303" pitchFamily="18" charset="0"/>
              </a:rPr>
              <a:t>The Grove at Fenwick </a:t>
            </a:r>
            <a:r>
              <a:rPr lang="en-US" sz="2400" dirty="0" smtClean="0">
                <a:latin typeface="Georgia" panose="02040502050405020303" pitchFamily="18" charset="0"/>
              </a:rPr>
              <a:t>Plantation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MLS# 1407818 ~ $107,000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6084816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3385308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2035554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685800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855" y="7434570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77" y="4735062"/>
            <a:ext cx="1825078" cy="1368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1295400" y="8749492"/>
            <a:ext cx="4114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latin typeface="Georgia" panose="02040502050405020303" pitchFamily="18" charset="0"/>
              </a:rPr>
              <a:t>Morisa</a:t>
            </a:r>
            <a:r>
              <a:rPr lang="en-US" sz="1400" b="1" dirty="0" smtClean="0">
                <a:latin typeface="Georgia" panose="02040502050405020303" pitchFamily="18" charset="0"/>
              </a:rPr>
              <a:t> Herrick</a:t>
            </a:r>
          </a:p>
          <a:p>
            <a:endParaRPr lang="en-US" sz="1400" b="1" dirty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O: </a:t>
            </a:r>
            <a:r>
              <a:rPr lang="en-US" sz="1200" dirty="0">
                <a:latin typeface="Georgia" panose="02040502050405020303" pitchFamily="18" charset="0"/>
              </a:rPr>
              <a:t>843-884-7300</a:t>
            </a:r>
          </a:p>
          <a:p>
            <a:r>
              <a:rPr lang="en-US" sz="1200" dirty="0" smtClean="0">
                <a:latin typeface="Georgia" panose="02040502050405020303" pitchFamily="18" charset="0"/>
              </a:rPr>
              <a:t>M</a:t>
            </a:r>
            <a:r>
              <a:rPr lang="en-US" sz="1200" smtClean="0">
                <a:latin typeface="Georgia" panose="02040502050405020303" pitchFamily="18" charset="0"/>
              </a:rPr>
              <a:t>: </a:t>
            </a:r>
            <a:r>
              <a:rPr lang="en-US" sz="1200" smtClean="0">
                <a:latin typeface="Georgia" panose="02040502050405020303" pitchFamily="18" charset="0"/>
              </a:rPr>
              <a:t>843-868-1288</a:t>
            </a:r>
            <a:endParaRPr lang="en-US" sz="1200" dirty="0">
              <a:latin typeface="Georgia" panose="02040502050405020303" pitchFamily="18" charset="0"/>
            </a:endParaRPr>
          </a:p>
          <a:p>
            <a:r>
              <a:rPr lang="en-US" sz="1200" dirty="0">
                <a:latin typeface="Georgia" panose="02040502050405020303" pitchFamily="18" charset="0"/>
              </a:rPr>
              <a:t>morisa.herrick@agentownedrealty.com</a:t>
            </a:r>
          </a:p>
          <a:p>
            <a:r>
              <a:rPr lang="en-US" sz="1200" dirty="0" smtClean="0">
                <a:latin typeface="Georgia" panose="02040502050405020303" pitchFamily="18" charset="0"/>
              </a:rPr>
              <a:t>www.agentownedrealty.com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5" y="8763125"/>
            <a:ext cx="1170305" cy="1170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0905" y="878711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970905" y="9596735"/>
            <a:ext cx="1809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</a:rPr>
              <a:t>The AgentOwned Realty Company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</a:rPr>
              <a:t>824 Johnnie </a:t>
            </a:r>
            <a:r>
              <a:rPr lang="en-US" sz="800" dirty="0" err="1">
                <a:latin typeface="Georgia" panose="02040502050405020303" pitchFamily="18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</a:rPr>
              <a:t>Mt.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Minutes from Downtown for under $110k!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6</cp:revision>
  <dcterms:created xsi:type="dcterms:W3CDTF">2006-08-16T00:00:00Z</dcterms:created>
  <dcterms:modified xsi:type="dcterms:W3CDTF">2014-06-05T13:08:09Z</dcterms:modified>
</cp:coreProperties>
</file>