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3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20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646133"/>
            <a:ext cx="5829300" cy="3501813"/>
          </a:xfrm>
        </p:spPr>
        <p:txBody>
          <a:bodyPr anchor="b"/>
          <a:lstStyle>
            <a:lvl1pPr algn="ctr">
              <a:defRPr sz="38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1530"/>
            </a:lvl1pPr>
            <a:lvl2pPr marL="291465" indent="0" algn="ctr">
              <a:buNone/>
              <a:defRPr sz="1275"/>
            </a:lvl2pPr>
            <a:lvl3pPr marL="582930" indent="0" algn="ctr">
              <a:buNone/>
              <a:defRPr sz="1148"/>
            </a:lvl3pPr>
            <a:lvl4pPr marL="874395" indent="0" algn="ctr">
              <a:buNone/>
              <a:defRPr sz="1020"/>
            </a:lvl4pPr>
            <a:lvl5pPr marL="1165860" indent="0" algn="ctr">
              <a:buNone/>
              <a:defRPr sz="1020"/>
            </a:lvl5pPr>
            <a:lvl6pPr marL="1457325" indent="0" algn="ctr">
              <a:buNone/>
              <a:defRPr sz="1020"/>
            </a:lvl6pPr>
            <a:lvl7pPr marL="1748790" indent="0" algn="ctr">
              <a:buNone/>
              <a:defRPr sz="1020"/>
            </a:lvl7pPr>
            <a:lvl8pPr marL="2040255" indent="0" algn="ctr">
              <a:buNone/>
              <a:defRPr sz="1020"/>
            </a:lvl8pPr>
            <a:lvl9pPr marL="2331720" indent="0" algn="ctr">
              <a:buNone/>
              <a:defRPr sz="10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93A6-3F13-47CB-ABF9-1D631B3BDBF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D689-E540-4463-ACE7-2716A3BD6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93A6-3F13-47CB-ABF9-1D631B3BDBF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D689-E540-4463-ACE7-2716A3BD6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40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93A6-3F13-47CB-ABF9-1D631B3BDBF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D689-E540-4463-ACE7-2716A3BD6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9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93A6-3F13-47CB-ABF9-1D631B3BDBF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D689-E540-4463-ACE7-2716A3BD6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2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38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1pPr>
            <a:lvl2pPr marL="29146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2pPr>
            <a:lvl3pPr marL="582930" indent="0">
              <a:buNone/>
              <a:defRPr sz="1148">
                <a:solidFill>
                  <a:schemeClr val="tx1">
                    <a:tint val="75000"/>
                  </a:schemeClr>
                </a:solidFill>
              </a:defRPr>
            </a:lvl3pPr>
            <a:lvl4pPr marL="87439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4pPr>
            <a:lvl5pPr marL="116586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5pPr>
            <a:lvl6pPr marL="145732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6pPr>
            <a:lvl7pPr marL="174879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7pPr>
            <a:lvl8pPr marL="204025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8pPr>
            <a:lvl9pPr marL="233172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93A6-3F13-47CB-ABF9-1D631B3BDBF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D689-E540-4463-ACE7-2716A3BD6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5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93A6-3F13-47CB-ABF9-1D631B3BDBF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D689-E540-4463-ACE7-2716A3BD6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06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1530" b="1"/>
            </a:lvl1pPr>
            <a:lvl2pPr marL="291465" indent="0">
              <a:buNone/>
              <a:defRPr sz="1275" b="1"/>
            </a:lvl2pPr>
            <a:lvl3pPr marL="582930" indent="0">
              <a:buNone/>
              <a:defRPr sz="1148" b="1"/>
            </a:lvl3pPr>
            <a:lvl4pPr marL="874395" indent="0">
              <a:buNone/>
              <a:defRPr sz="1020" b="1"/>
            </a:lvl4pPr>
            <a:lvl5pPr marL="1165860" indent="0">
              <a:buNone/>
              <a:defRPr sz="1020" b="1"/>
            </a:lvl5pPr>
            <a:lvl6pPr marL="1457325" indent="0">
              <a:buNone/>
              <a:defRPr sz="1020" b="1"/>
            </a:lvl6pPr>
            <a:lvl7pPr marL="1748790" indent="0">
              <a:buNone/>
              <a:defRPr sz="1020" b="1"/>
            </a:lvl7pPr>
            <a:lvl8pPr marL="2040255" indent="0">
              <a:buNone/>
              <a:defRPr sz="1020" b="1"/>
            </a:lvl8pPr>
            <a:lvl9pPr marL="2331720" indent="0">
              <a:buNone/>
              <a:defRPr sz="10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1530" b="1"/>
            </a:lvl1pPr>
            <a:lvl2pPr marL="291465" indent="0">
              <a:buNone/>
              <a:defRPr sz="1275" b="1"/>
            </a:lvl2pPr>
            <a:lvl3pPr marL="582930" indent="0">
              <a:buNone/>
              <a:defRPr sz="1148" b="1"/>
            </a:lvl3pPr>
            <a:lvl4pPr marL="874395" indent="0">
              <a:buNone/>
              <a:defRPr sz="1020" b="1"/>
            </a:lvl4pPr>
            <a:lvl5pPr marL="1165860" indent="0">
              <a:buNone/>
              <a:defRPr sz="1020" b="1"/>
            </a:lvl5pPr>
            <a:lvl6pPr marL="1457325" indent="0">
              <a:buNone/>
              <a:defRPr sz="1020" b="1"/>
            </a:lvl6pPr>
            <a:lvl7pPr marL="1748790" indent="0">
              <a:buNone/>
              <a:defRPr sz="1020" b="1"/>
            </a:lvl7pPr>
            <a:lvl8pPr marL="2040255" indent="0">
              <a:buNone/>
              <a:defRPr sz="1020" b="1"/>
            </a:lvl8pPr>
            <a:lvl9pPr marL="2331720" indent="0">
              <a:buNone/>
              <a:defRPr sz="10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93A6-3F13-47CB-ABF9-1D631B3BDBF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D689-E540-4463-ACE7-2716A3BD6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6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93A6-3F13-47CB-ABF9-1D631B3BDBF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D689-E540-4463-ACE7-2716A3BD6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2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93A6-3F13-47CB-ABF9-1D631B3BDBF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D689-E540-4463-ACE7-2716A3BD6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55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040"/>
            </a:lvl1pPr>
            <a:lvl2pPr>
              <a:defRPr sz="1785"/>
            </a:lvl2pPr>
            <a:lvl3pPr>
              <a:defRPr sz="1530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020"/>
            </a:lvl1pPr>
            <a:lvl2pPr marL="291465" indent="0">
              <a:buNone/>
              <a:defRPr sz="893"/>
            </a:lvl2pPr>
            <a:lvl3pPr marL="582930" indent="0">
              <a:buNone/>
              <a:defRPr sz="765"/>
            </a:lvl3pPr>
            <a:lvl4pPr marL="874395" indent="0">
              <a:buNone/>
              <a:defRPr sz="638"/>
            </a:lvl4pPr>
            <a:lvl5pPr marL="1165860" indent="0">
              <a:buNone/>
              <a:defRPr sz="638"/>
            </a:lvl5pPr>
            <a:lvl6pPr marL="1457325" indent="0">
              <a:buNone/>
              <a:defRPr sz="638"/>
            </a:lvl6pPr>
            <a:lvl7pPr marL="1748790" indent="0">
              <a:buNone/>
              <a:defRPr sz="638"/>
            </a:lvl7pPr>
            <a:lvl8pPr marL="2040255" indent="0">
              <a:buNone/>
              <a:defRPr sz="638"/>
            </a:lvl8pPr>
            <a:lvl9pPr marL="2331720" indent="0">
              <a:buNone/>
              <a:defRPr sz="6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93A6-3F13-47CB-ABF9-1D631B3BDBF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D689-E540-4463-ACE7-2716A3BD6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2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 marL="0" indent="0">
              <a:buNone/>
              <a:defRPr sz="2040"/>
            </a:lvl1pPr>
            <a:lvl2pPr marL="291465" indent="0">
              <a:buNone/>
              <a:defRPr sz="1785"/>
            </a:lvl2pPr>
            <a:lvl3pPr marL="582930" indent="0">
              <a:buNone/>
              <a:defRPr sz="1530"/>
            </a:lvl3pPr>
            <a:lvl4pPr marL="874395" indent="0">
              <a:buNone/>
              <a:defRPr sz="1275"/>
            </a:lvl4pPr>
            <a:lvl5pPr marL="1165860" indent="0">
              <a:buNone/>
              <a:defRPr sz="1275"/>
            </a:lvl5pPr>
            <a:lvl6pPr marL="1457325" indent="0">
              <a:buNone/>
              <a:defRPr sz="1275"/>
            </a:lvl6pPr>
            <a:lvl7pPr marL="1748790" indent="0">
              <a:buNone/>
              <a:defRPr sz="1275"/>
            </a:lvl7pPr>
            <a:lvl8pPr marL="2040255" indent="0">
              <a:buNone/>
              <a:defRPr sz="1275"/>
            </a:lvl8pPr>
            <a:lvl9pPr marL="2331720" indent="0">
              <a:buNone/>
              <a:defRPr sz="12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020"/>
            </a:lvl1pPr>
            <a:lvl2pPr marL="291465" indent="0">
              <a:buNone/>
              <a:defRPr sz="893"/>
            </a:lvl2pPr>
            <a:lvl3pPr marL="582930" indent="0">
              <a:buNone/>
              <a:defRPr sz="765"/>
            </a:lvl3pPr>
            <a:lvl4pPr marL="874395" indent="0">
              <a:buNone/>
              <a:defRPr sz="638"/>
            </a:lvl4pPr>
            <a:lvl5pPr marL="1165860" indent="0">
              <a:buNone/>
              <a:defRPr sz="638"/>
            </a:lvl5pPr>
            <a:lvl6pPr marL="1457325" indent="0">
              <a:buNone/>
              <a:defRPr sz="638"/>
            </a:lvl6pPr>
            <a:lvl7pPr marL="1748790" indent="0">
              <a:buNone/>
              <a:defRPr sz="638"/>
            </a:lvl7pPr>
            <a:lvl8pPr marL="2040255" indent="0">
              <a:buNone/>
              <a:defRPr sz="638"/>
            </a:lvl8pPr>
            <a:lvl9pPr marL="2331720" indent="0">
              <a:buNone/>
              <a:defRPr sz="6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93A6-3F13-47CB-ABF9-1D631B3BDBF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D689-E540-4463-ACE7-2716A3BD6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D93A6-3F13-47CB-ABF9-1D631B3BDBF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8D689-E540-4463-ACE7-2716A3BD6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7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" y="202"/>
            <a:ext cx="7772087" cy="10057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7640194"/>
            <a:ext cx="7772400" cy="2418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1" y="154907"/>
            <a:ext cx="5547360" cy="3680312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72640" y="3427881"/>
            <a:ext cx="554720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 w="3175">
                  <a:solidFill>
                    <a:srgbClr val="A53639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altLang="en-US" sz="2400" b="1" dirty="0">
                <a:ln w="3175">
                  <a:solidFill>
                    <a:srgbClr val="A5363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54th Avenue</a:t>
            </a:r>
            <a:endParaRPr kumimoji="0" lang="en-US" altLang="en-US" sz="700" b="1" i="0" u="none" strike="noStrike" cap="none" normalizeH="0" baseline="0" dirty="0">
              <a:ln w="3175">
                <a:solidFill>
                  <a:srgbClr val="A5363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A536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Isle of Palms, SC 29451 ~ MLS# 18005628 ~ $1,950,000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A536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9158922" y="5872584"/>
            <a:ext cx="1738630" cy="1121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2640" y="153958"/>
            <a:ext cx="55472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ln w="3175">
                  <a:solidFill>
                    <a:srgbClr val="A53639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</a:t>
            </a:r>
            <a:r>
              <a:rPr lang="en-US" altLang="en-US" sz="2800" b="1" i="1">
                <a:ln w="3175">
                  <a:solidFill>
                    <a:srgbClr val="A53639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Thursday 9/27</a:t>
            </a:r>
            <a:endParaRPr lang="en-US" altLang="en-US" sz="800" i="1" dirty="0">
              <a:ln w="3175">
                <a:solidFill>
                  <a:srgbClr val="A53639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72640" y="4326973"/>
            <a:ext cx="55472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Attention ALL Beach Buyer Agents</a:t>
            </a:r>
          </a:p>
          <a:p>
            <a:pPr algn="ctr"/>
            <a:r>
              <a:rPr lang="en-US" sz="1400" dirty="0"/>
              <a:t>Bring your business card!  FIVE $50 gift cards to the "Obstinate Daughter" will be drawn in exchange for giving us your help. 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Our cozy listing at 15 54th Avenue has been passed up too many times and we're trying to figure out why.   Please stop by between 11am-1pm tomorrow to see this 5bed/5.5 bath beautiful beach home while having a little bubbly! </a:t>
            </a:r>
          </a:p>
        </p:txBody>
      </p:sp>
      <p:sp>
        <p:nvSpPr>
          <p:cNvPr id="8" name="Freeform: Shape 7"/>
          <p:cNvSpPr/>
          <p:nvPr/>
        </p:nvSpPr>
        <p:spPr>
          <a:xfrm>
            <a:off x="406400" y="7651750"/>
            <a:ext cx="1397000" cy="1631950"/>
          </a:xfrm>
          <a:custGeom>
            <a:avLst/>
            <a:gdLst>
              <a:gd name="connsiteX0" fmla="*/ 57150 w 1397000"/>
              <a:gd name="connsiteY0" fmla="*/ 1606550 h 1631950"/>
              <a:gd name="connsiteX1" fmla="*/ 0 w 1397000"/>
              <a:gd name="connsiteY1" fmla="*/ 1244600 h 1631950"/>
              <a:gd name="connsiteX2" fmla="*/ 6350 w 1397000"/>
              <a:gd name="connsiteY2" fmla="*/ 800100 h 1631950"/>
              <a:gd name="connsiteX3" fmla="*/ 260350 w 1397000"/>
              <a:gd name="connsiteY3" fmla="*/ 654050 h 1631950"/>
              <a:gd name="connsiteX4" fmla="*/ 368300 w 1397000"/>
              <a:gd name="connsiteY4" fmla="*/ 584200 h 1631950"/>
              <a:gd name="connsiteX5" fmla="*/ 247650 w 1397000"/>
              <a:gd name="connsiteY5" fmla="*/ 311150 h 1631950"/>
              <a:gd name="connsiteX6" fmla="*/ 374650 w 1397000"/>
              <a:gd name="connsiteY6" fmla="*/ 69850 h 1631950"/>
              <a:gd name="connsiteX7" fmla="*/ 673100 w 1397000"/>
              <a:gd name="connsiteY7" fmla="*/ 0 h 1631950"/>
              <a:gd name="connsiteX8" fmla="*/ 882650 w 1397000"/>
              <a:gd name="connsiteY8" fmla="*/ 69850 h 1631950"/>
              <a:gd name="connsiteX9" fmla="*/ 939800 w 1397000"/>
              <a:gd name="connsiteY9" fmla="*/ 298450 h 1631950"/>
              <a:gd name="connsiteX10" fmla="*/ 965200 w 1397000"/>
              <a:gd name="connsiteY10" fmla="*/ 495300 h 1631950"/>
              <a:gd name="connsiteX11" fmla="*/ 850900 w 1397000"/>
              <a:gd name="connsiteY11" fmla="*/ 584200 h 1631950"/>
              <a:gd name="connsiteX12" fmla="*/ 933450 w 1397000"/>
              <a:gd name="connsiteY12" fmla="*/ 666750 h 1631950"/>
              <a:gd name="connsiteX13" fmla="*/ 1149350 w 1397000"/>
              <a:gd name="connsiteY13" fmla="*/ 736600 h 1631950"/>
              <a:gd name="connsiteX14" fmla="*/ 1257300 w 1397000"/>
              <a:gd name="connsiteY14" fmla="*/ 1111250 h 1631950"/>
              <a:gd name="connsiteX15" fmla="*/ 1346200 w 1397000"/>
              <a:gd name="connsiteY15" fmla="*/ 1416050 h 1631950"/>
              <a:gd name="connsiteX16" fmla="*/ 1397000 w 1397000"/>
              <a:gd name="connsiteY16" fmla="*/ 1631950 h 1631950"/>
              <a:gd name="connsiteX17" fmla="*/ 57150 w 1397000"/>
              <a:gd name="connsiteY17" fmla="*/ 1606550 h 163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97000" h="1631950">
                <a:moveTo>
                  <a:pt x="57150" y="1606550"/>
                </a:moveTo>
                <a:lnTo>
                  <a:pt x="0" y="1244600"/>
                </a:lnTo>
                <a:cubicBezTo>
                  <a:pt x="2117" y="1096433"/>
                  <a:pt x="4233" y="948267"/>
                  <a:pt x="6350" y="800100"/>
                </a:cubicBezTo>
                <a:lnTo>
                  <a:pt x="260350" y="654050"/>
                </a:lnTo>
                <a:lnTo>
                  <a:pt x="368300" y="584200"/>
                </a:lnTo>
                <a:lnTo>
                  <a:pt x="247650" y="311150"/>
                </a:lnTo>
                <a:lnTo>
                  <a:pt x="374650" y="69850"/>
                </a:lnTo>
                <a:lnTo>
                  <a:pt x="673100" y="0"/>
                </a:lnTo>
                <a:lnTo>
                  <a:pt x="882650" y="69850"/>
                </a:lnTo>
                <a:lnTo>
                  <a:pt x="939800" y="298450"/>
                </a:lnTo>
                <a:lnTo>
                  <a:pt x="965200" y="495300"/>
                </a:lnTo>
                <a:lnTo>
                  <a:pt x="850900" y="584200"/>
                </a:lnTo>
                <a:lnTo>
                  <a:pt x="933450" y="666750"/>
                </a:lnTo>
                <a:lnTo>
                  <a:pt x="1149350" y="736600"/>
                </a:lnTo>
                <a:lnTo>
                  <a:pt x="1257300" y="1111250"/>
                </a:lnTo>
                <a:lnTo>
                  <a:pt x="1346200" y="1416050"/>
                </a:lnTo>
                <a:lnTo>
                  <a:pt x="1397000" y="1631950"/>
                </a:lnTo>
                <a:lnTo>
                  <a:pt x="57150" y="1606550"/>
                </a:lnTo>
                <a:close/>
              </a:path>
            </a:pathLst>
          </a:custGeom>
          <a:solidFill>
            <a:srgbClr val="A53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r="22460"/>
          <a:stretch/>
        </p:blipFill>
        <p:spPr>
          <a:xfrm>
            <a:off x="458780" y="7747000"/>
            <a:ext cx="1344619" cy="154305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98D2A4-98FF-484C-AEC3-C2D5FBD2D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97" y="6154438"/>
            <a:ext cx="5547203" cy="3114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982BA-359D-4020-A10C-7D7CDC332C5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590" y="6154438"/>
            <a:ext cx="1121410" cy="112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96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80</Words>
  <Application>Microsoft Office PowerPoint</Application>
  <PresentationFormat>Custom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10</cp:revision>
  <dcterms:created xsi:type="dcterms:W3CDTF">2017-11-08T15:06:20Z</dcterms:created>
  <dcterms:modified xsi:type="dcterms:W3CDTF">2018-09-26T17:22:14Z</dcterms:modified>
</cp:coreProperties>
</file>