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144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55" d="100"/>
          <a:sy n="55" d="100"/>
        </p:scale>
        <p:origin x="2688" y="6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7/26/2016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7/26/2016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7/26/2016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7/26/2016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g"/><Relationship Id="rId3" Type="http://schemas.openxmlformats.org/officeDocument/2006/relationships/image" Target="../media/image2.jpg"/><Relationship Id="rId7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10" Type="http://schemas.openxmlformats.org/officeDocument/2006/relationships/image" Target="../media/image9.gif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47752" y="152400"/>
            <a:ext cx="4913533" cy="3051474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7751" y="4038600"/>
            <a:ext cx="5250249" cy="3523561"/>
          </a:xfrm>
        </p:spPr>
        <p:txBody>
          <a:bodyPr anchor="ctr">
            <a:noAutofit/>
          </a:bodyPr>
          <a:lstStyle/>
          <a:p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Trebuchet MS" panose="020B0603020202020204" pitchFamily="34" charset="0"/>
              </a:rPr>
              <a:t>Newly renovated! This lovely pool home is furnished &amp; ready for your clothes to be placed in the closet. Only ½ block to the beach with easy access to sand and surf, this home can easily serve as a primary, second or income producing property.  Hardwood floors throughout main living areas. Large “Chef's eat-in Kitchen” is the perfect gathering space; new stainless appliances, granite island and countertops plus cabinets galore flows easily to den/sitting area.  Great room has vaulted ceiling and exposed beams with a cozy fireplace; wall of windows leads to screen porch and onward to garden backyard and pool.  Guest Bedroom down with bath </a:t>
            </a:r>
            <a:r>
              <a:rPr lang="en-US" sz="1400" dirty="0" err="1">
                <a:solidFill>
                  <a:schemeClr val="bg1">
                    <a:lumMod val="50000"/>
                  </a:schemeClr>
                </a:solidFill>
                <a:latin typeface="Trebuchet MS" panose="020B0603020202020204" pitchFamily="34" charset="0"/>
              </a:rPr>
              <a:t>en</a:t>
            </a:r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Trebuchet MS" panose="020B0603020202020204" pitchFamily="34" charset="0"/>
              </a:rPr>
              <a:t>-suite; Master up plus two additional </a:t>
            </a:r>
            <a:r>
              <a:rPr lang="en-US" sz="1400" dirty="0" err="1">
                <a:solidFill>
                  <a:schemeClr val="bg1">
                    <a:lumMod val="50000"/>
                  </a:schemeClr>
                </a:solidFill>
                <a:latin typeface="Trebuchet MS" panose="020B0603020202020204" pitchFamily="34" charset="0"/>
              </a:rPr>
              <a:t>en</a:t>
            </a:r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Trebuchet MS" panose="020B0603020202020204" pitchFamily="34" charset="0"/>
              </a:rPr>
              <a:t>-suite bedrooms with access to private decks plus an additional bedroom/office. Hear the ocean and feel the cool breezes from the rooftop deck with beautiful view of the ocean and pool below accessed by spiral staircase.</a:t>
            </a:r>
          </a:p>
        </p:txBody>
      </p:sp>
      <p:sp>
        <p:nvSpPr>
          <p:cNvPr id="13" name="Title 1"/>
          <p:cNvSpPr txBox="1">
            <a:spLocks/>
          </p:cNvSpPr>
          <p:nvPr/>
        </p:nvSpPr>
        <p:spPr>
          <a:xfrm>
            <a:off x="1695946" y="3200400"/>
            <a:ext cx="5162054" cy="83820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Trebuchet MS" panose="020B0603020202020204" pitchFamily="34" charset="0"/>
              </a:rPr>
              <a:t>15 54th Avenue</a:t>
            </a:r>
          </a:p>
          <a:p>
            <a:r>
              <a:rPr lang="en-US" sz="1400" dirty="0">
                <a:solidFill>
                  <a:schemeClr val="tx2">
                    <a:lumMod val="50000"/>
                  </a:schemeClr>
                </a:solidFill>
                <a:latin typeface="Trebuchet MS" panose="020B0603020202020204" pitchFamily="34" charset="0"/>
              </a:rPr>
              <a:t>Isle of Palms :: $2,200,000 :: 3,116 sf :: 5 Bed/5½ bath</a:t>
            </a:r>
          </a:p>
          <a:p>
            <a:r>
              <a:rPr lang="en-US" sz="1400" i="1" dirty="0">
                <a:solidFill>
                  <a:srgbClr val="FF0000"/>
                </a:solidFill>
                <a:latin typeface="Trebuchet MS" panose="020B0603020202020204" pitchFamily="34" charset="0"/>
              </a:rPr>
              <a:t>Not in MLS – Viewings by Private Appointment Only</a:t>
            </a:r>
            <a:endParaRPr lang="en-US" sz="1400" dirty="0">
              <a:solidFill>
                <a:srgbClr val="FF0000"/>
              </a:solidFill>
              <a:latin typeface="Trebuchet MS" panose="020B0603020202020204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182346" y="4969121"/>
            <a:ext cx="772034" cy="824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Rectangle 13"/>
          <p:cNvSpPr/>
          <p:nvPr/>
        </p:nvSpPr>
        <p:spPr>
          <a:xfrm>
            <a:off x="7039980" y="4804905"/>
            <a:ext cx="6858000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b="1" dirty="0" err="1">
                <a:solidFill>
                  <a:schemeClr val="tx2">
                    <a:lumMod val="50000"/>
                  </a:schemeClr>
                </a:solidFill>
                <a:latin typeface="Trebuchet MS" panose="020B0603020202020204" pitchFamily="34" charset="0"/>
              </a:rPr>
              <a:t>Bobette</a:t>
            </a:r>
            <a:r>
              <a:rPr lang="en-US" sz="1600" b="1" dirty="0">
                <a:solidFill>
                  <a:schemeClr val="tx2">
                    <a:lumMod val="50000"/>
                  </a:schemeClr>
                </a:solidFill>
                <a:latin typeface="Trebuchet MS" panose="020B0603020202020204" pitchFamily="34" charset="0"/>
              </a:rPr>
              <a:t> Fisher</a:t>
            </a:r>
          </a:p>
          <a:p>
            <a:pPr algn="ctr"/>
            <a:r>
              <a:rPr lang="en-US" sz="1200" dirty="0">
                <a:solidFill>
                  <a:schemeClr val="tx2">
                    <a:lumMod val="50000"/>
                  </a:schemeClr>
                </a:solidFill>
                <a:latin typeface="Trebuchet MS" panose="020B0603020202020204" pitchFamily="34" charset="0"/>
              </a:rPr>
              <a:t>GRI, CRS, REALTOR</a:t>
            </a:r>
          </a:p>
          <a:p>
            <a:pPr algn="ctr"/>
            <a:r>
              <a:rPr lang="en-US" sz="1200" dirty="0">
                <a:solidFill>
                  <a:schemeClr val="tx2">
                    <a:lumMod val="50000"/>
                  </a:schemeClr>
                </a:solidFill>
                <a:latin typeface="Trebuchet MS" panose="020B0603020202020204" pitchFamily="34" charset="0"/>
              </a:rPr>
              <a:t>(843) 224-6375 | bobette@bobette.net</a:t>
            </a:r>
          </a:p>
          <a:p>
            <a:pPr algn="ctr"/>
            <a:r>
              <a:rPr lang="en-US" sz="1200" dirty="0">
                <a:solidFill>
                  <a:schemeClr val="tx2">
                    <a:lumMod val="50000"/>
                  </a:schemeClr>
                </a:solidFill>
                <a:latin typeface="Trebuchet MS" panose="020B0603020202020204" pitchFamily="34" charset="0"/>
              </a:rPr>
              <a:t>www.bobette.net</a:t>
            </a:r>
            <a:endParaRPr lang="en-US" sz="1400" dirty="0">
              <a:solidFill>
                <a:schemeClr val="tx2">
                  <a:lumMod val="50000"/>
                </a:schemeClr>
              </a:solidFill>
              <a:latin typeface="Trebuchet MS" panose="020B0603020202020204" pitchFamily="34" charset="0"/>
            </a:endParaRPr>
          </a:p>
        </p:txBody>
      </p:sp>
      <p:pic>
        <p:nvPicPr>
          <p:cNvPr id="16" name="Picture 1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785" y="152400"/>
            <a:ext cx="1371600" cy="91098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785" y="1668779"/>
            <a:ext cx="1371600" cy="910989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785" y="3185159"/>
            <a:ext cx="1371600" cy="910989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785" y="4701539"/>
            <a:ext cx="1371600" cy="910989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4" name="Rectangle 3"/>
          <p:cNvSpPr/>
          <p:nvPr/>
        </p:nvSpPr>
        <p:spPr>
          <a:xfrm>
            <a:off x="-1465" y="8943945"/>
            <a:ext cx="6858000" cy="2000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700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Carolina One Real Estate | 2713 Highway 17 North | Mt. Pleasant, SC 29466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785" y="7639050"/>
            <a:ext cx="6667500" cy="1333500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785" y="6217919"/>
            <a:ext cx="1371600" cy="91098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34784" y="8126870"/>
            <a:ext cx="785503" cy="5400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9144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143</TotalTime>
  <Words>220</Words>
  <Application>Microsoft Office PowerPoint</Application>
  <PresentationFormat>On-screen Show (4:3)</PresentationFormat>
  <Paragraphs>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Trebuchet MS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West Ashley Gem</dc:title>
  <dc:creator>CVH360</dc:creator>
  <cp:lastModifiedBy>A. Thomas Price</cp:lastModifiedBy>
  <cp:revision>19</cp:revision>
  <dcterms:created xsi:type="dcterms:W3CDTF">2006-08-16T00:00:00Z</dcterms:created>
  <dcterms:modified xsi:type="dcterms:W3CDTF">2016-07-26T17:11:31Z</dcterms:modified>
</cp:coreProperties>
</file>