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936" y="325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jpg"/><Relationship Id="rId3" Type="http://schemas.openxmlformats.org/officeDocument/2006/relationships/image" Target="../media/image3.jpg"/><Relationship Id="rId7" Type="http://schemas.openxmlformats.org/officeDocument/2006/relationships/image" Target="../media/image5.png"/><Relationship Id="rId12" Type="http://schemas.openxmlformats.org/officeDocument/2006/relationships/image" Target="../media/image10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11" Type="http://schemas.openxmlformats.org/officeDocument/2006/relationships/image" Target="../media/image9.jpeg"/><Relationship Id="rId5" Type="http://schemas.openxmlformats.org/officeDocument/2006/relationships/hyperlink" Target="http://www.luxurypropertiesincharleston.com/" TargetMode="External"/><Relationship Id="rId10" Type="http://schemas.openxmlformats.org/officeDocument/2006/relationships/image" Target="../media/image8.jpeg"/><Relationship Id="rId4" Type="http://schemas.openxmlformats.org/officeDocument/2006/relationships/hyperlink" Target="mailto:Patricia@kwluxuryhomes.com" TargetMode="External"/><Relationship Id="rId9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6050" y="752594"/>
            <a:ext cx="4940300" cy="3705225"/>
          </a:xfrm>
          <a:prstGeom prst="rect">
            <a:avLst/>
          </a:prstGeom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160" y="15240"/>
            <a:ext cx="7752080" cy="670560"/>
          </a:xfrm>
        </p:spPr>
        <p:txBody>
          <a:bodyPr>
            <a:noAutofit/>
          </a:bodyPr>
          <a:lstStyle/>
          <a:p>
            <a:r>
              <a:rPr lang="en-US" sz="3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Old Style" panose="02020502050305020303" pitchFamily="18" charset="0"/>
              </a:rPr>
              <a:t>Pied-A-Terre in Historic Downtown Charleston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514736"/>
            <a:ext cx="7772400" cy="3384189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tx2">
                    <a:lumMod val="10000"/>
                  </a:schemeClr>
                </a:solidFill>
                <a:latin typeface="Goudy Old Style" panose="02020502050305020303" pitchFamily="18" charset="0"/>
              </a:rPr>
              <a:t>Exclusive and private Pied-A-Terre in a prime location in the heart of Charleston. </a:t>
            </a:r>
            <a:endParaRPr lang="en-US" sz="1400" dirty="0" smtClean="0">
              <a:solidFill>
                <a:schemeClr val="tx2">
                  <a:lumMod val="10000"/>
                </a:schemeClr>
              </a:solidFill>
              <a:latin typeface="Goudy Old Style" panose="02020502050305020303" pitchFamily="18" charset="0"/>
            </a:endParaRPr>
          </a:p>
          <a:p>
            <a:endParaRPr lang="en-US" sz="1400" dirty="0">
              <a:solidFill>
                <a:schemeClr val="tx2">
                  <a:lumMod val="10000"/>
                </a:schemeClr>
              </a:solidFill>
              <a:latin typeface="Goudy Old Style" panose="02020502050305020303" pitchFamily="18" charset="0"/>
            </a:endParaRPr>
          </a:p>
          <a:p>
            <a:r>
              <a:rPr lang="en-US" sz="1400" dirty="0" smtClean="0">
                <a:solidFill>
                  <a:schemeClr val="tx2">
                    <a:lumMod val="10000"/>
                  </a:schemeClr>
                </a:solidFill>
                <a:latin typeface="Goudy Old Style" panose="02020502050305020303" pitchFamily="18" charset="0"/>
              </a:rPr>
              <a:t>2 </a:t>
            </a:r>
            <a:r>
              <a:rPr lang="en-US" sz="1400" dirty="0">
                <a:solidFill>
                  <a:schemeClr val="tx2">
                    <a:lumMod val="10000"/>
                  </a:schemeClr>
                </a:solidFill>
                <a:latin typeface="Goudy Old Style" panose="02020502050305020303" pitchFamily="18" charset="0"/>
              </a:rPr>
              <a:t>off street parking spaces with private garage with electronic garage door opener, identified with #7 in both parking spaces. </a:t>
            </a:r>
            <a:endParaRPr lang="en-US" sz="1400" dirty="0" smtClean="0">
              <a:solidFill>
                <a:schemeClr val="tx2">
                  <a:lumMod val="10000"/>
                </a:schemeClr>
              </a:solidFill>
              <a:latin typeface="Goudy Old Style" panose="02020502050305020303" pitchFamily="18" charset="0"/>
            </a:endParaRPr>
          </a:p>
          <a:p>
            <a:endParaRPr lang="en-US" sz="1400" dirty="0">
              <a:solidFill>
                <a:schemeClr val="tx2">
                  <a:lumMod val="10000"/>
                </a:schemeClr>
              </a:solidFill>
              <a:latin typeface="Goudy Old Style" panose="02020502050305020303" pitchFamily="18" charset="0"/>
            </a:endParaRPr>
          </a:p>
          <a:p>
            <a:r>
              <a:rPr lang="en-US" sz="1400" dirty="0" smtClean="0">
                <a:solidFill>
                  <a:schemeClr val="tx2">
                    <a:lumMod val="10000"/>
                  </a:schemeClr>
                </a:solidFill>
                <a:latin typeface="Goudy Old Style" panose="02020502050305020303" pitchFamily="18" charset="0"/>
              </a:rPr>
              <a:t>Stackable </a:t>
            </a:r>
            <a:r>
              <a:rPr lang="en-US" sz="1400" dirty="0">
                <a:solidFill>
                  <a:schemeClr val="tx2">
                    <a:lumMod val="10000"/>
                  </a:schemeClr>
                </a:solidFill>
                <a:latin typeface="Goudy Old Style" panose="02020502050305020303" pitchFamily="18" charset="0"/>
              </a:rPr>
              <a:t>washer/dryer, wood burning fireplace in the living room, rear patio, central heat &amp; air. </a:t>
            </a:r>
            <a:endParaRPr lang="en-US" sz="1400" dirty="0" smtClean="0">
              <a:solidFill>
                <a:schemeClr val="tx2">
                  <a:lumMod val="10000"/>
                </a:schemeClr>
              </a:solidFill>
              <a:latin typeface="Goudy Old Style" panose="02020502050305020303" pitchFamily="18" charset="0"/>
            </a:endParaRPr>
          </a:p>
          <a:p>
            <a:endParaRPr lang="en-US" sz="1400" dirty="0">
              <a:solidFill>
                <a:schemeClr val="tx2">
                  <a:lumMod val="10000"/>
                </a:schemeClr>
              </a:solidFill>
              <a:latin typeface="Goudy Old Style" panose="02020502050305020303" pitchFamily="18" charset="0"/>
            </a:endParaRPr>
          </a:p>
          <a:p>
            <a:r>
              <a:rPr lang="en-US" sz="1400" dirty="0" smtClean="0">
                <a:solidFill>
                  <a:schemeClr val="tx2">
                    <a:lumMod val="10000"/>
                  </a:schemeClr>
                </a:solidFill>
                <a:latin typeface="Goudy Old Style" panose="02020502050305020303" pitchFamily="18" charset="0"/>
              </a:rPr>
              <a:t>Very </a:t>
            </a:r>
            <a:r>
              <a:rPr lang="en-US" sz="1400" dirty="0">
                <a:solidFill>
                  <a:schemeClr val="tx2">
                    <a:lumMod val="10000"/>
                  </a:schemeClr>
                </a:solidFill>
                <a:latin typeface="Goudy Old Style" panose="02020502050305020303" pitchFamily="18" charset="0"/>
              </a:rPr>
              <a:t>quiet location tucked away on Horlbeck Aly. Serene patio on the front of the town home for relaxing and reading, yet steps away from King and Meeting Streets! </a:t>
            </a:r>
            <a:endParaRPr lang="en-US" sz="1400" dirty="0" smtClean="0">
              <a:solidFill>
                <a:schemeClr val="tx2">
                  <a:lumMod val="10000"/>
                </a:schemeClr>
              </a:solidFill>
              <a:latin typeface="Goudy Old Style" panose="02020502050305020303" pitchFamily="18" charset="0"/>
            </a:endParaRPr>
          </a:p>
          <a:p>
            <a:endParaRPr lang="en-US" sz="1400" dirty="0">
              <a:solidFill>
                <a:schemeClr val="tx2">
                  <a:lumMod val="10000"/>
                </a:schemeClr>
              </a:solidFill>
              <a:latin typeface="Goudy Old Style" panose="02020502050305020303" pitchFamily="18" charset="0"/>
            </a:endParaRPr>
          </a:p>
          <a:p>
            <a:r>
              <a:rPr lang="en-US" sz="1400" dirty="0" smtClean="0">
                <a:solidFill>
                  <a:schemeClr val="tx2">
                    <a:lumMod val="10000"/>
                  </a:schemeClr>
                </a:solidFill>
                <a:latin typeface="Goudy Old Style" panose="02020502050305020303" pitchFamily="18" charset="0"/>
              </a:rPr>
              <a:t>HOA </a:t>
            </a:r>
            <a:r>
              <a:rPr lang="en-US" sz="1400" dirty="0">
                <a:solidFill>
                  <a:schemeClr val="tx2">
                    <a:lumMod val="10000"/>
                  </a:schemeClr>
                </a:solidFill>
                <a:latin typeface="Goudy Old Style" panose="02020502050305020303" pitchFamily="18" charset="0"/>
              </a:rPr>
              <a:t>includes exterior maintenance and flood insurance. This home can be eligible for 0.5% of the loan amount cash back towards closing costs. Ask me how!</a:t>
            </a:r>
          </a:p>
        </p:txBody>
      </p:sp>
      <p:sp>
        <p:nvSpPr>
          <p:cNvPr id="16" name="Rectangle 15"/>
          <p:cNvSpPr/>
          <p:nvPr/>
        </p:nvSpPr>
        <p:spPr>
          <a:xfrm>
            <a:off x="0" y="4524613"/>
            <a:ext cx="7772400" cy="923330"/>
          </a:xfrm>
          <a:prstGeom prst="rect">
            <a:avLst/>
          </a:prstGeom>
          <a:noFill/>
        </p:spPr>
        <p:txBody>
          <a:bodyPr wrap="square" anchor="b">
            <a:spAutoFit/>
          </a:bodyPr>
          <a:lstStyle/>
          <a:p>
            <a:pPr algn="ctr"/>
            <a:r>
              <a:rPr lang="en-US" sz="2400" b="1" dirty="0">
                <a:solidFill>
                  <a:schemeClr val="tx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Old Style" panose="02020502050305020303" pitchFamily="18" charset="0"/>
              </a:rPr>
              <a:t>15 Horlbeck Aly #</a:t>
            </a:r>
            <a:r>
              <a:rPr lang="en-US" sz="2400" b="1" dirty="0" smtClean="0">
                <a:solidFill>
                  <a:schemeClr val="tx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Old Style" panose="02020502050305020303" pitchFamily="18" charset="0"/>
              </a:rPr>
              <a:t>7</a:t>
            </a:r>
          </a:p>
          <a:p>
            <a:pPr algn="ctr"/>
            <a:endParaRPr lang="en-US" sz="1400" b="1" dirty="0" smtClean="0">
              <a:solidFill>
                <a:schemeClr val="tx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oudy Old Style" panose="02020502050305020303" pitchFamily="18" charset="0"/>
            </a:endParaRPr>
          </a:p>
          <a:p>
            <a:pPr algn="ctr"/>
            <a:r>
              <a:rPr lang="en-US" sz="1600" dirty="0" err="1">
                <a:solidFill>
                  <a:schemeClr val="tx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Old Style" panose="02020502050305020303" pitchFamily="18" charset="0"/>
              </a:rPr>
              <a:t>Harleston</a:t>
            </a:r>
            <a:r>
              <a:rPr lang="en-US" sz="1600" dirty="0">
                <a:solidFill>
                  <a:schemeClr val="tx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Old Style" panose="02020502050305020303" pitchFamily="18" charset="0"/>
              </a:rPr>
              <a:t> </a:t>
            </a:r>
            <a:r>
              <a:rPr lang="en-US" sz="1600" dirty="0" smtClean="0">
                <a:solidFill>
                  <a:schemeClr val="tx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Old Style" panose="02020502050305020303" pitchFamily="18" charset="0"/>
              </a:rPr>
              <a:t>Village | Charleston</a:t>
            </a:r>
            <a:r>
              <a:rPr lang="en-US" sz="1600" dirty="0">
                <a:solidFill>
                  <a:schemeClr val="tx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Old Style" panose="02020502050305020303" pitchFamily="18" charset="0"/>
              </a:rPr>
              <a:t>, SC </a:t>
            </a:r>
            <a:r>
              <a:rPr lang="en-US" sz="1600" dirty="0" smtClean="0">
                <a:solidFill>
                  <a:schemeClr val="tx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Old Style" panose="02020502050305020303" pitchFamily="18" charset="0"/>
              </a:rPr>
              <a:t>29401 | </a:t>
            </a:r>
            <a:r>
              <a:rPr lang="en-US" sz="1600" dirty="0">
                <a:solidFill>
                  <a:schemeClr val="tx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Old Style" panose="02020502050305020303" pitchFamily="18" charset="0"/>
              </a:rPr>
              <a:t>MLS# </a:t>
            </a:r>
            <a:r>
              <a:rPr lang="en-US" sz="1600" dirty="0" smtClean="0">
                <a:solidFill>
                  <a:schemeClr val="tx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Old Style" panose="02020502050305020303" pitchFamily="18" charset="0"/>
              </a:rPr>
              <a:t>15011924 | </a:t>
            </a:r>
            <a:r>
              <a:rPr lang="en-US" sz="1600" dirty="0">
                <a:solidFill>
                  <a:schemeClr val="tx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Old Style" panose="02020502050305020303" pitchFamily="18" charset="0"/>
              </a:rPr>
              <a:t>$549,000</a:t>
            </a:r>
          </a:p>
        </p:txBody>
      </p:sp>
      <p:sp>
        <p:nvSpPr>
          <p:cNvPr id="17" name="Rectangle 16"/>
          <p:cNvSpPr/>
          <p:nvPr/>
        </p:nvSpPr>
        <p:spPr>
          <a:xfrm>
            <a:off x="0" y="8991600"/>
            <a:ext cx="7772400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solidFill>
                  <a:schemeClr val="tx2">
                    <a:lumMod val="10000"/>
                  </a:schemeClr>
                </a:solidFill>
                <a:latin typeface="Baskerville Old Face" panose="02020602080505020303" pitchFamily="18" charset="0"/>
              </a:rPr>
              <a:t>Patricia Lehman Byrne</a:t>
            </a:r>
            <a:r>
              <a:rPr lang="en-US" sz="1200" b="1" dirty="0" smtClean="0">
                <a:solidFill>
                  <a:schemeClr val="tx2">
                    <a:lumMod val="10000"/>
                  </a:schemeClr>
                </a:solidFill>
                <a:latin typeface="Baskerville Old Face" panose="02020602080505020303" pitchFamily="18" charset="0"/>
              </a:rPr>
              <a:t/>
            </a:r>
            <a:br>
              <a:rPr lang="en-US" sz="1200" b="1" dirty="0" smtClean="0">
                <a:solidFill>
                  <a:schemeClr val="tx2">
                    <a:lumMod val="10000"/>
                  </a:schemeClr>
                </a:solidFill>
                <a:latin typeface="Baskerville Old Face" panose="02020602080505020303" pitchFamily="18" charset="0"/>
              </a:rPr>
            </a:br>
            <a:endParaRPr lang="en-US" sz="1200" b="1" dirty="0" smtClean="0">
              <a:solidFill>
                <a:schemeClr val="tx2">
                  <a:lumMod val="10000"/>
                </a:schemeClr>
              </a:solidFill>
              <a:latin typeface="Baskerville Old Face" panose="02020602080505020303" pitchFamily="18" charset="0"/>
            </a:endParaRPr>
          </a:p>
          <a:p>
            <a:pPr algn="ctr"/>
            <a:r>
              <a:rPr lang="en-US" sz="1200" dirty="0" smtClean="0">
                <a:solidFill>
                  <a:schemeClr val="tx2">
                    <a:lumMod val="10000"/>
                  </a:schemeClr>
                </a:solidFill>
                <a:latin typeface="Baskerville Old Face" panose="02020602080505020303" pitchFamily="18" charset="0"/>
              </a:rPr>
              <a:t>Mobile </a:t>
            </a:r>
            <a:r>
              <a:rPr lang="en-US" sz="1200" dirty="0">
                <a:solidFill>
                  <a:schemeClr val="tx2">
                    <a:lumMod val="10000"/>
                  </a:schemeClr>
                </a:solidFill>
                <a:latin typeface="Baskerville Old Face" panose="02020602080505020303" pitchFamily="18" charset="0"/>
              </a:rPr>
              <a:t>- (973) 868-1039</a:t>
            </a:r>
            <a:r>
              <a:rPr lang="en-US" sz="1200" dirty="0" smtClean="0">
                <a:solidFill>
                  <a:schemeClr val="tx2">
                    <a:lumMod val="10000"/>
                  </a:schemeClr>
                </a:solidFill>
                <a:latin typeface="Baskerville Old Face" panose="02020602080505020303" pitchFamily="18" charset="0"/>
              </a:rPr>
              <a:t/>
            </a:r>
            <a:br>
              <a:rPr lang="en-US" sz="1200" dirty="0" smtClean="0">
                <a:solidFill>
                  <a:schemeClr val="tx2">
                    <a:lumMod val="10000"/>
                  </a:schemeClr>
                </a:solidFill>
                <a:latin typeface="Baskerville Old Face" panose="02020602080505020303" pitchFamily="18" charset="0"/>
              </a:rPr>
            </a:br>
            <a:r>
              <a:rPr lang="en-US" sz="1200" dirty="0" smtClean="0">
                <a:solidFill>
                  <a:schemeClr val="tx2">
                    <a:lumMod val="10000"/>
                  </a:schemeClr>
                </a:solidFill>
                <a:latin typeface="Baskerville Old Face" panose="02020602080505020303" pitchFamily="18" charset="0"/>
                <a:hlinkClick r:id="rId4"/>
              </a:rPr>
              <a:t>Patricia@kwluxuryhomes.com</a:t>
            </a:r>
            <a:endParaRPr lang="en-US" sz="1200" dirty="0" smtClean="0">
              <a:solidFill>
                <a:schemeClr val="tx2">
                  <a:lumMod val="10000"/>
                </a:schemeClr>
              </a:solidFill>
              <a:latin typeface="Baskerville Old Face" panose="02020602080505020303" pitchFamily="18" charset="0"/>
            </a:endParaRPr>
          </a:p>
          <a:p>
            <a:pPr algn="ctr"/>
            <a:r>
              <a:rPr lang="en-US" sz="1200" smtClean="0">
                <a:solidFill>
                  <a:schemeClr val="tx2">
                    <a:lumMod val="10000"/>
                  </a:schemeClr>
                </a:solidFill>
                <a:latin typeface="Baskerville Old Face" panose="02020602080505020303" pitchFamily="18" charset="0"/>
                <a:hlinkClick r:id="rId5"/>
              </a:rPr>
              <a:t>luxurypropertiesincharleston.com</a:t>
            </a:r>
            <a:r>
              <a:rPr lang="en-US" sz="1200" smtClean="0">
                <a:solidFill>
                  <a:schemeClr val="tx2">
                    <a:lumMod val="10000"/>
                  </a:schemeClr>
                </a:solidFill>
                <a:latin typeface="Baskerville Old Face" panose="02020602080505020303" pitchFamily="18" charset="0"/>
              </a:rPr>
              <a:t> </a:t>
            </a:r>
            <a:endParaRPr lang="en-US" sz="1000" dirty="0" smtClean="0">
              <a:solidFill>
                <a:schemeClr val="tx2">
                  <a:lumMod val="10000"/>
                </a:schemeClr>
              </a:solidFill>
              <a:latin typeface="Baskerville Old Face" panose="02020602080505020303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001000" y="8991600"/>
            <a:ext cx="695200" cy="9764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0188" y="8991600"/>
            <a:ext cx="1786937" cy="381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105457" y="9412069"/>
            <a:ext cx="16763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dirty="0">
                <a:solidFill>
                  <a:schemeClr val="tx2">
                    <a:lumMod val="10000"/>
                  </a:schemeClr>
                </a:solidFill>
                <a:latin typeface="Baskerville Old Face" panose="02020602080505020303" pitchFamily="18" charset="0"/>
              </a:rPr>
              <a:t>Keller Williams Realty Charleston West Ashley</a:t>
            </a:r>
          </a:p>
          <a:p>
            <a:pPr algn="ctr"/>
            <a:r>
              <a:rPr lang="en-US" sz="900" dirty="0">
                <a:solidFill>
                  <a:schemeClr val="tx2">
                    <a:lumMod val="10000"/>
                  </a:schemeClr>
                </a:solidFill>
                <a:latin typeface="Baskerville Old Face" panose="02020602080505020303" pitchFamily="18" charset="0"/>
              </a:rPr>
              <a:t>1180 Sam </a:t>
            </a:r>
            <a:r>
              <a:rPr lang="en-US" sz="900" dirty="0" err="1">
                <a:solidFill>
                  <a:schemeClr val="tx2">
                    <a:lumMod val="10000"/>
                  </a:schemeClr>
                </a:solidFill>
                <a:latin typeface="Baskerville Old Face" panose="02020602080505020303" pitchFamily="18" charset="0"/>
              </a:rPr>
              <a:t>Rittenberg</a:t>
            </a:r>
            <a:r>
              <a:rPr lang="en-US" sz="900" dirty="0">
                <a:solidFill>
                  <a:schemeClr val="tx2">
                    <a:lumMod val="10000"/>
                  </a:schemeClr>
                </a:solidFill>
                <a:latin typeface="Baskerville Old Face" panose="02020602080505020303" pitchFamily="18" charset="0"/>
              </a:rPr>
              <a:t> </a:t>
            </a:r>
            <a:r>
              <a:rPr lang="en-US" sz="900" dirty="0" err="1">
                <a:solidFill>
                  <a:schemeClr val="tx2">
                    <a:lumMod val="10000"/>
                  </a:schemeClr>
                </a:solidFill>
                <a:latin typeface="Baskerville Old Face" panose="02020602080505020303" pitchFamily="18" charset="0"/>
              </a:rPr>
              <a:t>Ste</a:t>
            </a:r>
            <a:r>
              <a:rPr lang="en-US" sz="900" dirty="0">
                <a:solidFill>
                  <a:schemeClr val="tx2">
                    <a:lumMod val="10000"/>
                  </a:schemeClr>
                </a:solidFill>
                <a:latin typeface="Baskerville Old Face" panose="02020602080505020303" pitchFamily="18" charset="0"/>
              </a:rPr>
              <a:t> 105</a:t>
            </a:r>
          </a:p>
          <a:p>
            <a:pPr algn="ctr"/>
            <a:r>
              <a:rPr lang="en-US" sz="900" dirty="0">
                <a:solidFill>
                  <a:schemeClr val="tx2">
                    <a:lumMod val="10000"/>
                  </a:schemeClr>
                </a:solidFill>
                <a:latin typeface="Baskerville Old Face" panose="02020602080505020303" pitchFamily="18" charset="0"/>
              </a:rPr>
              <a:t>Charleston, SC 29407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198826" y="752593"/>
            <a:ext cx="7374748" cy="3705226"/>
            <a:chOff x="228600" y="752593"/>
            <a:chExt cx="7374748" cy="3705226"/>
          </a:xfrm>
        </p:grpSpPr>
        <p:pic>
          <p:nvPicPr>
            <p:cNvPr id="19" name="Picture 18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28600" y="752593"/>
              <a:ext cx="857250" cy="1143000"/>
            </a:xfrm>
            <a:prstGeom prst="rect">
              <a:avLst/>
            </a:prstGeom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46099" y="752593"/>
              <a:ext cx="857249" cy="1143000"/>
            </a:xfrm>
            <a:prstGeom prst="rect">
              <a:avLst/>
            </a:prstGeom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28600" y="2033706"/>
              <a:ext cx="857249" cy="1143000"/>
            </a:xfrm>
            <a:prstGeom prst="rect">
              <a:avLst/>
            </a:prstGeom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15" name="Picture 14"/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46099" y="2033706"/>
              <a:ext cx="857249" cy="1143000"/>
            </a:xfrm>
            <a:prstGeom prst="rect">
              <a:avLst/>
            </a:prstGeom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18" name="Picture 17"/>
            <p:cNvPicPr>
              <a:picLocks noChangeAspect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28600" y="3314819"/>
              <a:ext cx="857249" cy="1143000"/>
            </a:xfrm>
            <a:prstGeom prst="rect">
              <a:avLst/>
            </a:prstGeom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20" name="Picture 19"/>
            <p:cNvPicPr>
              <a:picLocks noChangeAspect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46099" y="3314819"/>
              <a:ext cx="857249" cy="1143000"/>
            </a:xfrm>
            <a:prstGeom prst="rect">
              <a:avLst/>
            </a:prstGeom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</p:pic>
      </p:grpSp>
    </p:spTree>
    <p:extLst>
      <p:ext uri="{BB962C8B-B14F-4D97-AF65-F5344CB8AC3E}">
        <p14:creationId xmlns:p14="http://schemas.microsoft.com/office/powerpoint/2010/main" val="16495092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160</Words>
  <Application>Microsoft Office PowerPoint</Application>
  <PresentationFormat>Custom</PresentationFormat>
  <Paragraphs>19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Pied-A-Terre in Historic Downtown Charleston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Purchase in Mt. Pleasant for under $200K</dc:title>
  <dc:creator>CVH360</dc:creator>
  <cp:lastModifiedBy>atp1313@gmail.com</cp:lastModifiedBy>
  <cp:revision>13</cp:revision>
  <dcterms:created xsi:type="dcterms:W3CDTF">2006-08-16T00:00:00Z</dcterms:created>
  <dcterms:modified xsi:type="dcterms:W3CDTF">2015-05-07T20:46:02Z</dcterms:modified>
</cp:coreProperties>
</file>