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3/17/2020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5191" y="0"/>
            <a:ext cx="8219216" cy="4619699"/>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074524" y="7469827"/>
            <a:ext cx="1822459" cy="1214973"/>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258" y="5517490"/>
            <a:ext cx="8229599" cy="194949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15 Waterway is positioned on a large beautifully landscaped lot in one of the most beautiful sections of Wild Dunes. Spectacular views of the Intracoastal Waterway are seen from most every room of the home. Enjoy these picturesque views from the multiple decks and porches as well as the lovely pool area. With the master down, an elevator to all floors and no shortage of storage, you won't ever want to move. The Sun room will be your perfect spot for morning coffee or nap by the fire in the Great room. This home is a "must see"!</a:t>
            </a:r>
            <a:endParaRPr lang="en-US" sz="16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p:txBody>
      </p:sp>
      <p:sp>
        <p:nvSpPr>
          <p:cNvPr id="2" name="Title 1"/>
          <p:cNvSpPr>
            <a:spLocks noGrp="1"/>
          </p:cNvSpPr>
          <p:nvPr>
            <p:ph type="ctrTitle"/>
          </p:nvPr>
        </p:nvSpPr>
        <p:spPr>
          <a:xfrm>
            <a:off x="228600" y="3911813"/>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15 Waterway Island Drive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20005631 | $1,900,000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229516" y="4648200"/>
            <a:ext cx="7770569" cy="830997"/>
          </a:xfrm>
          <a:prstGeom prst="rect">
            <a:avLst/>
          </a:prstGeom>
          <a:noFill/>
        </p:spPr>
        <p:txBody>
          <a:bodyPr wrap="square">
            <a:spAutoFit/>
          </a:bodyPr>
          <a:lstStyle/>
          <a:p>
            <a:pPr algn="ctr"/>
            <a:r>
              <a:rPr lang="en-US" sz="2400" b="1" i="1" dirty="0">
                <a:solidFill>
                  <a:srgbClr val="10253F"/>
                </a:solidFill>
                <a:effectLst>
                  <a:outerShdw blurRad="38100" dist="38100" dir="2700000" algn="tl">
                    <a:srgbClr val="000000">
                      <a:alpha val="43137"/>
                    </a:srgbClr>
                  </a:outerShdw>
                </a:effectLst>
              </a:rPr>
              <a:t>Outstanding Water Views &amp; Luxurious Pool</a:t>
            </a:r>
          </a:p>
          <a:p>
            <a:pPr algn="ctr"/>
            <a:r>
              <a:rPr lang="en-US" sz="2400" b="1" i="1" dirty="0">
                <a:solidFill>
                  <a:srgbClr val="10253F"/>
                </a:solidFill>
                <a:effectLst>
                  <a:outerShdw blurRad="38100" dist="38100" dir="2700000" algn="tl">
                    <a:srgbClr val="000000">
                      <a:alpha val="43137"/>
                    </a:srgbClr>
                  </a:outerShdw>
                </a:effectLst>
              </a:rPr>
              <a:t>Highly Sought-After Section of Wild Dunes</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06078" y="7467601"/>
            <a:ext cx="1826243"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28715" y="7467753"/>
            <a:ext cx="1828800" cy="1218894"/>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55687" y="7469828"/>
            <a:ext cx="1822686"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291</TotalTime>
  <Words>183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15 Waterway Island Drive Wild Dunes | Isle of Palms, SC 29451 | MLS# 20005631 | $1,900,000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2020-03-17T19:24:19Z</dcterms:modified>
</cp:coreProperties>
</file>