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96466" y="402076"/>
            <a:ext cx="7122268" cy="7931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217" y="34531"/>
            <a:ext cx="6306767" cy="724123"/>
          </a:xfrm>
          <a:solidFill>
            <a:schemeClr val="bg1"/>
          </a:solidFill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Rastanty Cortez" panose="02000506000000020003" pitchFamily="2" charset="0"/>
              </a:rPr>
              <a:t>Perfect First-Time Buyer or Investment Opportunity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87" y="642016"/>
            <a:ext cx="6738026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1600 Long Grove Drive #828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284474" y="955092"/>
            <a:ext cx="674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Long Grove | Mount Pleasant, SC 29464 | MLS# 23009068 | $315,000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79E267-8EB3-E569-5669-FB765A40EDDE}"/>
              </a:ext>
            </a:extLst>
          </p:cNvPr>
          <p:cNvGrpSpPr/>
          <p:nvPr/>
        </p:nvGrpSpPr>
        <p:grpSpPr>
          <a:xfrm>
            <a:off x="7590855" y="5325364"/>
            <a:ext cx="1819845" cy="246888"/>
            <a:chOff x="457200" y="6905041"/>
            <a:chExt cx="2603672" cy="246888"/>
          </a:xfrm>
        </p:grpSpPr>
        <p:pic>
          <p:nvPicPr>
            <p:cNvPr id="34" name="Graphic 33" descr="Bed outline">
              <a:extLst>
                <a:ext uri="{FF2B5EF4-FFF2-40B4-BE49-F238E27FC236}">
                  <a16:creationId xmlns:a16="http://schemas.microsoft.com/office/drawing/2014/main" id="{0C4CA87C-E05B-87A6-FDC2-E068596D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6913851"/>
              <a:ext cx="228600" cy="228600"/>
            </a:xfrm>
            <a:prstGeom prst="rect">
              <a:avLst/>
            </a:prstGeom>
          </p:spPr>
        </p:pic>
        <p:pic>
          <p:nvPicPr>
            <p:cNvPr id="35" name="Graphic 34" descr="Blueprint outline">
              <a:extLst>
                <a:ext uri="{FF2B5EF4-FFF2-40B4-BE49-F238E27FC236}">
                  <a16:creationId xmlns:a16="http://schemas.microsoft.com/office/drawing/2014/main" id="{C0441DEF-18BF-C5D1-0843-9938975E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74376" y="6913851"/>
              <a:ext cx="228600" cy="228600"/>
            </a:xfrm>
            <a:prstGeom prst="rect">
              <a:avLst/>
            </a:prstGeom>
          </p:spPr>
        </p:pic>
        <p:pic>
          <p:nvPicPr>
            <p:cNvPr id="36" name="Graphic 35" descr="Bathtub outline">
              <a:extLst>
                <a:ext uri="{FF2B5EF4-FFF2-40B4-BE49-F238E27FC236}">
                  <a16:creationId xmlns:a16="http://schemas.microsoft.com/office/drawing/2014/main" id="{07B80C55-6127-134C-4C79-9EA68540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15788" y="6913851"/>
              <a:ext cx="228600" cy="2286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B2163B-949A-DA39-590E-1904217AF7BD}"/>
                </a:ext>
              </a:extLst>
            </p:cNvPr>
            <p:cNvSpPr txBox="1"/>
            <p:nvPr/>
          </p:nvSpPr>
          <p:spPr>
            <a:xfrm>
              <a:off x="1516482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24C747-1A8D-2EE3-C495-C3A7833BC351}"/>
                </a:ext>
              </a:extLst>
            </p:cNvPr>
            <p:cNvSpPr txBox="1"/>
            <p:nvPr/>
          </p:nvSpPr>
          <p:spPr>
            <a:xfrm>
              <a:off x="2375072" y="6905041"/>
              <a:ext cx="685800" cy="24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1,844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1F621C-2B3D-2EFF-E13C-8EBE4D1226B8}"/>
                </a:ext>
              </a:extLst>
            </p:cNvPr>
            <p:cNvSpPr txBox="1"/>
            <p:nvPr/>
          </p:nvSpPr>
          <p:spPr>
            <a:xfrm>
              <a:off x="657894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986" y="1253597"/>
            <a:ext cx="1492854" cy="995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E24A8-E557-019F-E015-5A3B154F3C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0" y="1253597"/>
            <a:ext cx="1491802" cy="994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929" y="2501734"/>
            <a:ext cx="1490911" cy="993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0" y="2501140"/>
            <a:ext cx="1491802" cy="994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042" y="1253597"/>
            <a:ext cx="3363117" cy="22420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2267062" y="8436114"/>
            <a:ext cx="278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Geri </a:t>
            </a:r>
            <a:r>
              <a:rPr lang="en-US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Lipps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843-810-8398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glipps@carolinaone.com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311" y="8470646"/>
            <a:ext cx="928424" cy="638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178435" y="3524026"/>
            <a:ext cx="6958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Just Minutes to the Beach…and Steps to Dinner or Shopping. </a:t>
            </a:r>
          </a:p>
          <a:p>
            <a:pPr algn="ctr"/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Long Grove is the perfect spot for your buyer! This darling 1BR/1BA second floor condo has a private screen porch with a wooded view and extra storage. Inside is picture perfect with fresh paint, stunning laminate floors throughout, new tile in bathroom and newer appliances. Pretty yes but a great practical buy as well - NEW HVAC in 2022 and NEW WATER HEATER in 2021. Super cute and well maintained - feels and looks like new construction, but…</a:t>
            </a:r>
          </a:p>
          <a:p>
            <a:pPr algn="ctr"/>
            <a:r>
              <a:rPr lang="en-US" sz="16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IT'S READY TODAY!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203B2-4D17-A815-1C3B-87A0B9E33D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0" y="6106922"/>
            <a:ext cx="308610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5813D-4282-031B-BDD0-FEB1ABBCAE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759" y="6106922"/>
            <a:ext cx="3082081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93156-AD35-2009-2771-97C32EBD38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6" y="8536071"/>
            <a:ext cx="928424" cy="5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Rastanty Cortez</vt:lpstr>
      <vt:lpstr>Office Theme</vt:lpstr>
      <vt:lpstr>Perfect First-Time Buyer or Investment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11</cp:revision>
  <dcterms:created xsi:type="dcterms:W3CDTF">2022-10-19T11:58:47Z</dcterms:created>
  <dcterms:modified xsi:type="dcterms:W3CDTF">2023-05-22T18:08:06Z</dcterms:modified>
</cp:coreProperties>
</file>