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477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85B91-30FE-6A20-6857-75B82536A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54864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57F13-92BD-F6C7-B814-28455290C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270A8-11BA-8B98-8EA5-952AD88F5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1461F-19AE-49DC-6F3C-38AE2222E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43ABA-665F-7F63-8A86-EA41560B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1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33A51-7785-236A-9056-F8FC0D0B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ACBF65-C9CE-2AC5-6BE6-EB56DCFFC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07CF9-F3DD-6C84-0E63-17CB517E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65732-AC29-B7E8-1616-F85A9F348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0C432-FA0D-356D-83B9-E164F49ED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D587CB-0828-DB07-8102-37D8BE6131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DE598-AF95-338D-2C0C-6DE563A67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72430-0099-7EF1-E6CF-7ACB2EC7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101A6-7B61-B779-FA12-B6922FB21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8E1DF-C2DD-F30B-5E88-B2A800AC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3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EF905-71A0-C2F5-F547-15C1526BE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16F58-A730-0D76-9F4C-5A3406452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5A2CB-4792-C0C0-F60F-D8D916013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607B6-F2FA-D950-4138-61E427F9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AE236-7255-9813-3DA1-4925E4482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7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6A877-CCA1-BFE3-86AF-6866A0164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10" y="2279652"/>
            <a:ext cx="630936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D4BA9-2D79-8204-EE11-2E8FAB8A2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110" y="6119285"/>
            <a:ext cx="630936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341B9-5B59-01E9-C24A-2652E0DD0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6C6DD-5C94-35EF-C464-458364AA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831EA-A9CC-8DE8-C860-65B4DE3C9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7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F8D7-4723-AF4C-BF7A-A7FD24B3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C7EA2-3EF0-CC82-E7E2-C88C687E8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89B001-D6C6-F63A-8837-751D0F9EB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6D63-4DA0-8E19-2890-2E57FBC5C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1C2A4B-AF59-357A-8B14-293F23E0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D25F7-92B1-C217-9C2F-2F8DE5CC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4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B0C43-4186-63C4-8441-FE5FDF718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486834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8E5CD-4EF9-4A0C-B728-CB06BAB8F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873" y="2241551"/>
            <a:ext cx="3094672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ACEEF-2115-4C41-7BE4-58885611A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873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DDF9B7-271D-38D5-38A1-7BA7869F0D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2BDC9C-610C-91DB-2AA6-D89460B5D7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50F803-A900-987C-9089-B9C486ED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86B942-F30E-91D3-B1EA-E8D569A7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C14BB8-6346-105F-DA0F-A04B783E0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5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4EAD8-AF98-C814-1F81-DC6FE6BD3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3701F0-D174-2549-CB3C-60B90BAFB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759D31-B69D-7D56-3DF2-A0C9232B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23B2C-5366-9DBC-7B68-B0BC2D4F0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63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D3367C-A43E-3AA2-3F66-365A97D7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21F93D-DA59-5D95-5AF6-1A9934E5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47D05-D97D-FC0E-2D0C-B01AFF215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4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CA8E1-27C0-ACD6-8570-06CA646DD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7E56A-8CF7-1E35-CFB0-E11F00F22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9913" y="1316567"/>
            <a:ext cx="370332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E1DB9-8784-B97E-95AB-ED2440440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C9D50-3150-C8C6-BEA9-D95E93C66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F8E12-BA79-77B0-EC5F-E8851BD61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9C7EA-21BC-E260-43B2-F82521376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5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9F0B8-AA31-4EC7-A3E3-85032A220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FE87F6-D021-E1DA-5E7B-EF000607B6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109913" y="1316567"/>
            <a:ext cx="3703320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7B9E2-70A4-8852-215D-6F5754668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D2450-DDEB-EF22-1242-034DF9283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508C6-5C39-D410-CA7B-BA6D34013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08C20-4C70-45F0-AC73-B54F95BA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2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2BD624-3343-1009-38ED-0E17114E5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486834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5F22C-DCC3-AE9F-B81E-38F703486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9FCB5-4868-2D00-A49D-307A44970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2920" y="8475134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417AA-6964-4E9B-8690-4286F65E5FB7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BD2F2-F4D8-9296-B821-0043E1DE5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160" y="8475134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55A7-286D-065B-5CEF-8A5E8160E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66360" y="8475134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4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gif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sv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4FB912-2516-3BF6-30BB-49954A19454B}"/>
              </a:ext>
            </a:extLst>
          </p:cNvPr>
          <p:cNvSpPr/>
          <p:nvPr/>
        </p:nvSpPr>
        <p:spPr>
          <a:xfrm>
            <a:off x="96466" y="402076"/>
            <a:ext cx="7122268" cy="793155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C44945-A9CC-DFF0-C1C9-2BB7276DB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217" y="34531"/>
            <a:ext cx="6306767" cy="724123"/>
          </a:xfrm>
          <a:solidFill>
            <a:schemeClr val="bg1"/>
          </a:solidFill>
          <a:ln>
            <a:noFill/>
          </a:ln>
        </p:spPr>
        <p:txBody>
          <a:bodyPr anchor="t">
            <a:noAutofit/>
          </a:bodyPr>
          <a:lstStyle/>
          <a:p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Rastanty Cortez" panose="02000506000000020003" pitchFamily="2" charset="0"/>
              </a:rPr>
              <a:t>Great Deal for Primary Home Buyer or Investor!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91E1D0-9AD9-4BED-A329-A9D7B6F58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87" y="642016"/>
            <a:ext cx="6738026" cy="43634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1600 Long Grove Drive #828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F3BD85-556E-4F53-E605-BFBB04A5B55B}"/>
              </a:ext>
            </a:extLst>
          </p:cNvPr>
          <p:cNvSpPr txBox="1"/>
          <p:nvPr/>
        </p:nvSpPr>
        <p:spPr>
          <a:xfrm>
            <a:off x="284474" y="955092"/>
            <a:ext cx="6746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Long Grove | Mount Pleasant, SC 29464 | MLS# 23009068 | $310,000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B79E267-8EB3-E569-5669-FB765A40EDDE}"/>
              </a:ext>
            </a:extLst>
          </p:cNvPr>
          <p:cNvGrpSpPr/>
          <p:nvPr/>
        </p:nvGrpSpPr>
        <p:grpSpPr>
          <a:xfrm>
            <a:off x="7590855" y="5325364"/>
            <a:ext cx="1819845" cy="246888"/>
            <a:chOff x="457200" y="6905041"/>
            <a:chExt cx="2603672" cy="246888"/>
          </a:xfrm>
        </p:grpSpPr>
        <p:pic>
          <p:nvPicPr>
            <p:cNvPr id="34" name="Graphic 33" descr="Bed outline">
              <a:extLst>
                <a:ext uri="{FF2B5EF4-FFF2-40B4-BE49-F238E27FC236}">
                  <a16:creationId xmlns:a16="http://schemas.microsoft.com/office/drawing/2014/main" id="{0C4CA87C-E05B-87A6-FDC2-E068596D0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7200" y="6913851"/>
              <a:ext cx="228600" cy="228600"/>
            </a:xfrm>
            <a:prstGeom prst="rect">
              <a:avLst/>
            </a:prstGeom>
          </p:spPr>
        </p:pic>
        <p:pic>
          <p:nvPicPr>
            <p:cNvPr id="35" name="Graphic 34" descr="Blueprint outline">
              <a:extLst>
                <a:ext uri="{FF2B5EF4-FFF2-40B4-BE49-F238E27FC236}">
                  <a16:creationId xmlns:a16="http://schemas.microsoft.com/office/drawing/2014/main" id="{C0441DEF-18BF-C5D1-0843-9938975EC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74376" y="6913851"/>
              <a:ext cx="228600" cy="228600"/>
            </a:xfrm>
            <a:prstGeom prst="rect">
              <a:avLst/>
            </a:prstGeom>
          </p:spPr>
        </p:pic>
        <p:pic>
          <p:nvPicPr>
            <p:cNvPr id="36" name="Graphic 35" descr="Bathtub outline">
              <a:extLst>
                <a:ext uri="{FF2B5EF4-FFF2-40B4-BE49-F238E27FC236}">
                  <a16:creationId xmlns:a16="http://schemas.microsoft.com/office/drawing/2014/main" id="{07B80C55-6127-134C-4C79-9EA68540E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315788" y="6913851"/>
              <a:ext cx="228600" cy="22860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3B2163B-949A-DA39-590E-1904217AF7BD}"/>
                </a:ext>
              </a:extLst>
            </p:cNvPr>
            <p:cNvSpPr txBox="1"/>
            <p:nvPr/>
          </p:nvSpPr>
          <p:spPr>
            <a:xfrm>
              <a:off x="1516482" y="6905041"/>
              <a:ext cx="68580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D24C747-1A8D-2EE3-C495-C3A7833BC351}"/>
                </a:ext>
              </a:extLst>
            </p:cNvPr>
            <p:cNvSpPr txBox="1"/>
            <p:nvPr/>
          </p:nvSpPr>
          <p:spPr>
            <a:xfrm>
              <a:off x="2375072" y="6905041"/>
              <a:ext cx="685800" cy="2468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latin typeface="Century Gothic" panose="020B0502020202020204" pitchFamily="34" charset="0"/>
                </a:rPr>
                <a:t>1,844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B1F621C-2B3D-2EFF-E13C-8EBE4D1226B8}"/>
                </a:ext>
              </a:extLst>
            </p:cNvPr>
            <p:cNvSpPr txBox="1"/>
            <p:nvPr/>
          </p:nvSpPr>
          <p:spPr>
            <a:xfrm>
              <a:off x="657894" y="6905041"/>
              <a:ext cx="68580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latin typeface="Century Gothic" panose="020B0502020202020204" pitchFamily="34" charset="0"/>
                </a:rPr>
                <a:t>4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020B926-867B-7CBB-673C-3084168EA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1986" y="1253597"/>
            <a:ext cx="1492854" cy="9952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AE24A8-E557-019F-E015-5A3B154F3C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360" y="1253597"/>
            <a:ext cx="1491802" cy="9945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BAA087-D5FC-08C9-143C-81428C7F5E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3929" y="2501734"/>
            <a:ext cx="1490911" cy="9939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44B440-F0CA-57F1-A15B-5C1569EDD1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360" y="2501140"/>
            <a:ext cx="1491802" cy="9945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A1446C-5246-385C-EFE1-915BF3926D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6042" y="1253597"/>
            <a:ext cx="3363117" cy="224207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961B75F-0215-7D19-DFEE-6BDF08056B9C}"/>
              </a:ext>
            </a:extLst>
          </p:cNvPr>
          <p:cNvSpPr txBox="1"/>
          <p:nvPr/>
        </p:nvSpPr>
        <p:spPr>
          <a:xfrm>
            <a:off x="2267062" y="8436114"/>
            <a:ext cx="2781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Geri </a:t>
            </a:r>
            <a:r>
              <a:rPr lang="en-US" sz="16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Lipps</a:t>
            </a:r>
            <a:endParaRPr lang="en-US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843-810-8398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glipps@carolinaone.com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4C763E5-66FC-1F7E-0E43-DA00300BAB8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0311" y="8470646"/>
            <a:ext cx="928424" cy="6388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0B6364-BBA5-DD85-ACE9-4C6DA6EE40DC}"/>
              </a:ext>
            </a:extLst>
          </p:cNvPr>
          <p:cNvSpPr txBox="1"/>
          <p:nvPr/>
        </p:nvSpPr>
        <p:spPr>
          <a:xfrm>
            <a:off x="178435" y="3554804"/>
            <a:ext cx="695833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Century Gothic" panose="020B0502020202020204" pitchFamily="34" charset="0"/>
              </a:rPr>
              <a:t>Just Minutes to the Beach…and Steps to Dinner or Shopping. </a:t>
            </a:r>
          </a:p>
          <a:p>
            <a:pPr algn="ctr"/>
            <a:r>
              <a:rPr lang="en-US" sz="1300" dirty="0">
                <a:solidFill>
                  <a:schemeClr val="tx2"/>
                </a:solidFill>
                <a:latin typeface="Century Gothic" panose="020B0502020202020204" pitchFamily="34" charset="0"/>
              </a:rPr>
              <a:t>Long Grove is the perfect spot for your buyer! This darling 1BR/1BA second floor condo has a private screen porch with a wooded view and extra storage. Inside is picture perfect with fresh paint, stunning laminate floors throughout, new tile in bathroom and newer appliances. Pretty yes but a great practical buy as well - NEW HVAC in 2022 and NEW WATER HEATER in 2021. Super cute and well maintained - feels and looks like new construction, but…</a:t>
            </a:r>
          </a:p>
          <a:p>
            <a:pPr algn="ctr"/>
            <a:r>
              <a:rPr lang="en-US" sz="1300" b="1" dirty="0">
                <a:solidFill>
                  <a:schemeClr val="tx2"/>
                </a:solidFill>
                <a:latin typeface="Century Gothic" panose="020B0502020202020204" pitchFamily="34" charset="0"/>
              </a:rPr>
              <a:t>IT'S READY TODAY!</a:t>
            </a:r>
          </a:p>
          <a:p>
            <a:pPr algn="ctr"/>
            <a:endParaRPr lang="en-US" sz="1300" b="1" i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3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A $1600 Lender Credit is available and will be applied towards the buyer's closing costs and pre-</a:t>
            </a:r>
            <a:r>
              <a:rPr lang="en-US" sz="13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paids</a:t>
            </a:r>
            <a:r>
              <a:rPr lang="en-US" sz="13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if the buyer chooses to use the seller's preferred lender. This credit is in addition to any negotiated seller concessions.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1203B2-4D17-A815-1C3B-87A0B9E33D9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360" y="6106922"/>
            <a:ext cx="3086100" cy="2057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25813D-4282-031B-BDD0-FEB1ABBCAE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2759" y="6106922"/>
            <a:ext cx="3082081" cy="205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693156-AD35-2009-2771-97C32EBD38B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466" y="8536071"/>
            <a:ext cx="928424" cy="50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40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186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Rastanty Cortez</vt:lpstr>
      <vt:lpstr>Office Theme</vt:lpstr>
      <vt:lpstr>Great Deal for Primary Home Buyer or Investor!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Agents &amp; Buyers Welcome!</dc:title>
  <dc:creator>A. Thomas Price</dc:creator>
  <cp:lastModifiedBy>A. Thomas Price</cp:lastModifiedBy>
  <cp:revision>12</cp:revision>
  <dcterms:created xsi:type="dcterms:W3CDTF">2022-10-19T11:58:47Z</dcterms:created>
  <dcterms:modified xsi:type="dcterms:W3CDTF">2023-06-13T10:34:11Z</dcterms:modified>
</cp:coreProperties>
</file>