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45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12/30/2019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07"/>
          <a:stretch/>
        </p:blipFill>
        <p:spPr bwMode="auto">
          <a:xfrm>
            <a:off x="1" y="-1"/>
            <a:ext cx="6592822" cy="4348663"/>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1"/>
            <a:ext cx="6543039" cy="584775"/>
          </a:xfrm>
          <a:prstGeom prst="rect">
            <a:avLst/>
          </a:prstGeom>
        </p:spPr>
        <p:txBody>
          <a:bodyPr wrap="square">
            <a:spAutoFit/>
          </a:bodyPr>
          <a:lstStyle/>
          <a:p>
            <a:pPr algn="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Power $40 Month</a:t>
            </a:r>
          </a:p>
        </p:txBody>
      </p:sp>
      <p:sp>
        <p:nvSpPr>
          <p:cNvPr id="2" name="Title 1"/>
          <p:cNvSpPr>
            <a:spLocks noGrp="1"/>
          </p:cNvSpPr>
          <p:nvPr>
            <p:ph type="ctrTitle"/>
          </p:nvPr>
        </p:nvSpPr>
        <p:spPr>
          <a:xfrm>
            <a:off x="0" y="4420520"/>
            <a:ext cx="6592823" cy="1033272"/>
          </a:xfrm>
        </p:spPr>
        <p:txBody>
          <a:bodyPr anchor="ctr">
            <a:noAutofit/>
          </a:bodyPr>
          <a:lstStyle/>
          <a:p>
            <a:r>
              <a:rPr lang="en-US" sz="2400" b="1" dirty="0">
                <a:latin typeface="Georgia" panose="02040502050405020303" pitchFamily="18" charset="0"/>
                <a:cs typeface="Microsoft Sans Serif" panose="020B0604020202020204" pitchFamily="34" charset="0"/>
              </a:rPr>
              <a:t>1601 Fort Palmetto Circle</a:t>
            </a:r>
            <a:br>
              <a:rPr lang="en-US" sz="2000" b="1" dirty="0">
                <a:latin typeface="Georgia" panose="02040502050405020303" pitchFamily="18" charset="0"/>
                <a:cs typeface="Microsoft Sans Serif" panose="020B0604020202020204" pitchFamily="34" charset="0"/>
              </a:rPr>
            </a:br>
            <a:r>
              <a:rPr lang="en-US" sz="1600" b="1" dirty="0">
                <a:latin typeface="Georgia" panose="02040502050405020303" pitchFamily="18" charset="0"/>
                <a:cs typeface="Microsoft Sans Serif" panose="020B0604020202020204" pitchFamily="34" charset="0"/>
              </a:rPr>
              <a:t>Oyster Point </a:t>
            </a:r>
            <a:r>
              <a:rPr lang="en-US" sz="1600" b="1" dirty="0">
                <a:latin typeface="Trebuchet MS" panose="020B0603020202020204" pitchFamily="34" charset="0"/>
                <a:cs typeface="Microsoft Sans Serif" panose="020B0604020202020204" pitchFamily="34" charset="0"/>
              </a:rPr>
              <a:t>· </a:t>
            </a:r>
            <a:r>
              <a:rPr lang="en-US" sz="1600" b="1" dirty="0">
                <a:latin typeface="Georgia" panose="02040502050405020303" pitchFamily="18" charset="0"/>
                <a:cs typeface="Microsoft Sans Serif" panose="020B0604020202020204" pitchFamily="34" charset="0"/>
              </a:rPr>
              <a:t>Mount Pleasant, SC 29466</a:t>
            </a:r>
            <a:br>
              <a:rPr lang="en-US" sz="1600" b="1" dirty="0">
                <a:latin typeface="Georgia" panose="02040502050405020303" pitchFamily="18" charset="0"/>
                <a:cs typeface="Microsoft Sans Serif" panose="020B0604020202020204" pitchFamily="34" charset="0"/>
              </a:rPr>
            </a:br>
            <a:r>
              <a:rPr lang="en-US" sz="1600" b="1" dirty="0">
                <a:latin typeface="Georgia" panose="02040502050405020303" pitchFamily="18" charset="0"/>
                <a:cs typeface="Microsoft Sans Serif" panose="020B0604020202020204" pitchFamily="34" charset="0"/>
              </a:rPr>
              <a:t>MLS# 19033655 </a:t>
            </a:r>
            <a:r>
              <a:rPr lang="en-US" sz="1600" b="1" dirty="0">
                <a:latin typeface="Trebuchet MS" panose="020B0603020202020204" pitchFamily="34" charset="0"/>
                <a:cs typeface="Microsoft Sans Serif" panose="020B0604020202020204" pitchFamily="34" charset="0"/>
              </a:rPr>
              <a:t>· </a:t>
            </a:r>
            <a:r>
              <a:rPr lang="en-US" sz="1600" b="1" dirty="0">
                <a:latin typeface="Georgia" panose="02040502050405020303" pitchFamily="18" charset="0"/>
                <a:cs typeface="Microsoft Sans Serif" panose="020B0604020202020204" pitchFamily="34" charset="0"/>
              </a:rPr>
              <a:t>$770,000</a:t>
            </a:r>
          </a:p>
        </p:txBody>
      </p:sp>
      <p:sp>
        <p:nvSpPr>
          <p:cNvPr id="3" name="Subtitle 2"/>
          <p:cNvSpPr>
            <a:spLocks noGrp="1"/>
          </p:cNvSpPr>
          <p:nvPr>
            <p:ph type="subTitle" idx="1"/>
          </p:nvPr>
        </p:nvSpPr>
        <p:spPr>
          <a:xfrm>
            <a:off x="1" y="5525650"/>
            <a:ext cx="6629400" cy="3243532"/>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POWER BILLS ARE About $40 a month on this STUNNING Elevated 5 bedroom, 3 full bath home that has wonderful views of beautiful ponds from front porch and dining room. The views are relaxing and ever changing, no matter the season. This spectacular home is better than new with plantation shutters throughout, handsome hardwood floors, heavy molding, coffered ceiling, natural light and a chef inspired gourmet kitchen that has an ENORMOUS granite island, glass subway tile backsplash, custom white cabinets, gas cooktop, custom hood, walk-in pantry, and stainless steel appliances! Additional features, oversized screened porch, fireplace in family room, huge expansive loft for second living area, office/flex area that could be 5th bedroom on main level with full bath. The large master suite retreat has a wall of windows, and spa-like bath with separate vanities, tiled shower, and large master closet. This home really has it all and is PERFECT for entertaining or relaxing on the screen porch with a beverage or a good book. Solar panels provide ridiculously low power bills for a 5 bedroom home. The garage has parking for three cars plus a golf cart, tons of storage, a gardening shed area under the front stairs, and a 1/2 bath that is very convenient when working outside or in the garage. Oyster Point in Mount Pleasant is a wonderfully landscaped community with a play park, tennis courts, community pool, club house, dock facilities, exercise room and with access to Fort Palmetto County Park!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and entertainer's dream! Call today to see!</a:t>
            </a:r>
            <a:endParaRPr lang="en-US" sz="11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675120" y="27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5120" y="1105364"/>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675120" y="2210455"/>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5120" y="663081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5120" y="5525728"/>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5120" y="3315546"/>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5120" y="4420637"/>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5120" y="773590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433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1601 Fort Palmetto Circle Oyster Point · Mount Pleasant, SC 29466 MLS# 19033655 · $770,000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63</cp:revision>
  <dcterms:created xsi:type="dcterms:W3CDTF">2006-08-16T00:00:00Z</dcterms:created>
  <dcterms:modified xsi:type="dcterms:W3CDTF">2019-12-30T21:09:32Z</dcterms:modified>
</cp:coreProperties>
</file>