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9/28/2018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6143625" cy="408154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609600"/>
            <a:ext cx="6143623" cy="523220"/>
          </a:xfrm>
          <a:prstGeom prst="rect">
            <a:avLst/>
          </a:prstGeom>
          <a:noFill/>
        </p:spPr>
        <p:txBody>
          <a:bodyPr wrap="square">
            <a:spAutoFit/>
          </a:bodyPr>
          <a:lstStyle/>
          <a:p>
            <a:pPr algn="ctr"/>
            <a:r>
              <a:rPr lang="en-US" sz="2800" b="1" i="1" dirty="0">
                <a:effectLst>
                  <a:outerShdw blurRad="50800" dist="38100" dir="5400000" algn="t" rotWithShape="0">
                    <a:schemeClr val="tx1">
                      <a:alpha val="77000"/>
                    </a:schemeClr>
                  </a:outerShdw>
                </a:effectLst>
                <a:latin typeface="Gabriola" panose="04040605051002020D02" pitchFamily="82" charset="0"/>
              </a:rPr>
              <a:t>CALLING ALL GOLFERS!!! </a:t>
            </a:r>
          </a:p>
        </p:txBody>
      </p:sp>
      <p:sp>
        <p:nvSpPr>
          <p:cNvPr id="2" name="Title 1"/>
          <p:cNvSpPr>
            <a:spLocks noGrp="1"/>
          </p:cNvSpPr>
          <p:nvPr>
            <p:ph type="ctrTitle"/>
          </p:nvPr>
        </p:nvSpPr>
        <p:spPr>
          <a:xfrm>
            <a:off x="0" y="4106478"/>
            <a:ext cx="6143624" cy="541722"/>
          </a:xfrm>
        </p:spPr>
        <p:txBody>
          <a:bodyPr anchor="ctr">
            <a:noAutofit/>
          </a:bodyPr>
          <a:lstStyle/>
          <a:p>
            <a:r>
              <a:rPr lang="en-US" sz="2000" b="1" dirty="0">
                <a:latin typeface="Georgia" panose="02040502050405020303" pitchFamily="18" charset="0"/>
                <a:cs typeface="Microsoft Sans Serif" panose="020B0604020202020204" pitchFamily="34" charset="0"/>
              </a:rPr>
              <a:t>1601 Ventura Place</a:t>
            </a:r>
            <a:br>
              <a:rPr lang="en-US" sz="18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Snee Farm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Mount Pleasant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MLS# 18025934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$315,000</a:t>
            </a:r>
          </a:p>
        </p:txBody>
      </p:sp>
      <p:sp>
        <p:nvSpPr>
          <p:cNvPr id="3" name="Subtitle 2"/>
          <p:cNvSpPr>
            <a:spLocks noGrp="1"/>
          </p:cNvSpPr>
          <p:nvPr>
            <p:ph type="subTitle" idx="1"/>
          </p:nvPr>
        </p:nvSpPr>
        <p:spPr>
          <a:xfrm>
            <a:off x="0" y="4724399"/>
            <a:ext cx="6143625" cy="4041543"/>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Snee Farm Ventura Place End Unit Condo on GOLF COURSE with FANTASTIC PANORAMIC VIEWS and DOUBLE DECKS on the back! 3 bedroom 2.5 bath home that FEATURES GORGEOUS HIGH-END UPDATES and 2 yr. old HVAC! The gourmet kitchen has beautiful quartz countertops, custom cabinets to take advantage of all available space, breakfast bar, and leads to the laundry area with pantry and extra storage. The main level has a dining area, family room with fireplace, and bright and airy sunroom that overlooks the golf course. The deck off the sunroom is full sized and is perfect for entertaining friends and family by sitting around the fire-pit or playing cornhole. Upstairs the master bedroom suite has a huge deck that overlooks the golf course with sweeping scenic views and is perfect for a morning cup of coffee while watching golfers and listening to the birds. The </a:t>
            </a:r>
            <a:r>
              <a:rPr lang="en-US" sz="1200" dirty="0" err="1">
                <a:solidFill>
                  <a:schemeClr val="tx1"/>
                </a:solidFill>
                <a:latin typeface="Georgia" panose="02040502050405020303" pitchFamily="18" charset="0"/>
                <a:cs typeface="Microsoft Sans Serif" panose="020B0604020202020204" pitchFamily="34" charset="0"/>
              </a:rPr>
              <a:t>ensuite</a:t>
            </a:r>
            <a:r>
              <a:rPr lang="en-US" sz="1200" dirty="0">
                <a:solidFill>
                  <a:schemeClr val="tx1"/>
                </a:solidFill>
                <a:latin typeface="Georgia" panose="02040502050405020303" pitchFamily="18" charset="0"/>
                <a:cs typeface="Microsoft Sans Serif" panose="020B0604020202020204" pitchFamily="34" charset="0"/>
              </a:rPr>
              <a:t> bath has been updated and is IMPRESSIVE with STRIKING TILED shower, floors, and a new beautiful vanity. There are two additional large bedrooms upstairs that share a bath that has been completely renovated and is STUNNING! The tiled oversized shower is a must see. Snee Farm in Mount Pleasant is a wonderfully landscaped community with golf club membership available, clubhouse, community pool, and tennis courts! The neighborhood's location is ideal and is close to local shopping and grocery stores and is a short drive to downtown Charleston with 5-star restaurants, world class shopping and iconic history as well as a short drive to the beaches, the airport, Boeing, Volvo, and Daniel Island. Come take a look because you will not find another condo that offers as much as this one: a private backyard oasis on the golf course, and an entertainer's dream! </a:t>
            </a:r>
            <a:r>
              <a:rPr lang="en-US" sz="1200" dirty="0" err="1">
                <a:solidFill>
                  <a:schemeClr val="tx1"/>
                </a:solidFill>
                <a:latin typeface="Georgia" panose="02040502050405020303" pitchFamily="18" charset="0"/>
                <a:cs typeface="Microsoft Sans Serif" panose="020B0604020202020204" pitchFamily="34" charset="0"/>
              </a:rPr>
              <a:t>Sqft</a:t>
            </a:r>
            <a:r>
              <a:rPr lang="en-US" sz="1200" dirty="0">
                <a:solidFill>
                  <a:schemeClr val="tx1"/>
                </a:solidFill>
                <a:latin typeface="Georgia" panose="02040502050405020303" pitchFamily="18" charset="0"/>
                <a:cs typeface="Microsoft Sans Serif" panose="020B0604020202020204" pitchFamily="34" charset="0"/>
              </a:rPr>
              <a:t> includes converted sunroom.</a:t>
            </a:r>
            <a:endParaRPr lang="en-US" sz="12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918784" y="108105"/>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CALLING ALL GOLFERS!!! </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7920" y="0"/>
            <a:ext cx="1554480" cy="1032726"/>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17920" y="1104591"/>
            <a:ext cx="1554480" cy="1043567"/>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17920" y="2220022"/>
            <a:ext cx="1554480" cy="1038488"/>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41281" y="6644145"/>
            <a:ext cx="1531119" cy="1017207"/>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17920" y="5539555"/>
            <a:ext cx="1554480" cy="1032726"/>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17920" y="3330374"/>
            <a:ext cx="1554480" cy="1032727"/>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17920" y="4434965"/>
            <a:ext cx="1554480" cy="1032726"/>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17920" y="7733217"/>
            <a:ext cx="1554479" cy="1032726"/>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365</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1601 Ventura Place Snee Farm · Mount Pleasant · MLS# 18025934 · $315,000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54</cp:revision>
  <dcterms:created xsi:type="dcterms:W3CDTF">2006-08-16T00:00:00Z</dcterms:created>
  <dcterms:modified xsi:type="dcterms:W3CDTF">2018-09-28T12:58:16Z</dcterms:modified>
</cp:coreProperties>
</file>