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860" y="-141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hyperlink" Target="https://vimeo.com/483881833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53955" y="-246221"/>
            <a:ext cx="1554481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Great Cash Flow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81757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1601 Periwinkle Drive</a:t>
            </a:r>
            <a:br>
              <a:rPr lang="en-US" sz="18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Copahee View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MLS# 20031836 </a:t>
            </a:r>
            <a:r>
              <a:rPr lang="en-US" sz="1500" b="1" dirty="0"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$290,000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5650"/>
            <a:ext cx="6592822" cy="3243532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Investors Opportunity CASH or Owner MAY Finance For a Qualified Buyer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WIth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50% down payment. Terms TBD. The property has the following: 1600 square foot mobile home that is in good condition, a small Accessory Dwelling unit that is currently rented for $1000 a month guaranteed until February 2022. The ADU was not permitted as far a the current owner knows. He did not build the structure. </a:t>
            </a:r>
          </a:p>
          <a:p>
            <a:endParaRPr lang="en-US" sz="14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property is in good condition, but the seller is selling as is where is. The HVAC System was installed in the MH on 10/2019. The Flood Zone is going to improve when the new FEMA map is adopted. The current owner self insures but thinks he may have an elevation certificate.</a:t>
            </a:r>
          </a:p>
          <a:p>
            <a:endParaRPr lang="en-US" sz="14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https://vimeo.com/483881833</a:t>
            </a:r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-4453793" y="152399"/>
            <a:ext cx="4306056" cy="484594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Gorgeous Listing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815" y="273"/>
            <a:ext cx="1549089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0617" y="1107984"/>
            <a:ext cx="1543485" cy="1027563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6605" y="2209987"/>
            <a:ext cx="1546937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0635" y="6633647"/>
            <a:ext cx="1543450" cy="102753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9559" y="5527085"/>
            <a:ext cx="1545602" cy="1030401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405" y="3315390"/>
            <a:ext cx="1549908" cy="10332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8346" y="4421146"/>
            <a:ext cx="1548028" cy="103201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815" y="7736182"/>
            <a:ext cx="1549089" cy="10327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214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1601 Periwinkle Drive Copahee View · Mount Pleasant, SC 29466 MLS# 20031836 · $290,000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70</cp:revision>
  <dcterms:created xsi:type="dcterms:W3CDTF">2006-08-16T00:00:00Z</dcterms:created>
  <dcterms:modified xsi:type="dcterms:W3CDTF">2020-12-09T16:18:09Z</dcterms:modified>
</cp:coreProperties>
</file>