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55E"/>
    <a:srgbClr val="B8A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654" y="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07880"/>
            <a:ext cx="7772400" cy="2743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Aptos Narrow" panose="020B0004020202020204" pitchFamily="34" charset="0"/>
              </a:rPr>
              <a:t>Carolina Elite Real Estate | 706 N Cedar St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8839200"/>
            <a:ext cx="7772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Aptos Narrow" panose="020B0004020202020204" pitchFamily="34" charset="0"/>
              </a:rPr>
              <a:t>Randy Espeseth</a:t>
            </a:r>
          </a:p>
          <a:p>
            <a:pPr algn="ctr"/>
            <a:r>
              <a:rPr lang="en-US" sz="1200" dirty="0">
                <a:latin typeface="Aptos Narrow" panose="020B0004020202020204" pitchFamily="34" charset="0"/>
              </a:rPr>
              <a:t>843-743-1025</a:t>
            </a:r>
          </a:p>
          <a:p>
            <a:pPr algn="ctr"/>
            <a:r>
              <a:rPr lang="en-US" sz="1200" dirty="0">
                <a:latin typeface="Aptos Narrow" panose="020B0004020202020204" pitchFamily="34" charset="0"/>
              </a:rPr>
              <a:t>randy@randyehomes.com</a:t>
            </a:r>
          </a:p>
          <a:p>
            <a:pPr algn="ctr"/>
            <a:r>
              <a:rPr lang="en-US" sz="1200" dirty="0">
                <a:latin typeface="Aptos Narrow" panose="020B0004020202020204" pitchFamily="34" charset="0"/>
              </a:rPr>
              <a:t>www.randyehomes.com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57801"/>
            <a:ext cx="7772400" cy="2459753"/>
          </a:xfrm>
        </p:spPr>
        <p:txBody>
          <a:bodyPr anchor="ctr">
            <a:noAutofit/>
          </a:bodyPr>
          <a:lstStyle/>
          <a:p>
            <a:pPr>
              <a:spcBef>
                <a:spcPts val="100"/>
              </a:spcBef>
            </a:pPr>
            <a:r>
              <a:rPr lang="en-US" sz="1600" b="1" dirty="0">
                <a:solidFill>
                  <a:schemeClr val="tx2"/>
                </a:solidFill>
                <a:latin typeface="Aptos Narrow" panose="020B0004020202020204" pitchFamily="34" charset="0"/>
              </a:rPr>
              <a:t>SELLER IS OFFERING 3% BUYER AGENT COMMISSION</a:t>
            </a:r>
            <a:endParaRPr lang="en-US" sz="1300" b="1" dirty="0">
              <a:solidFill>
                <a:schemeClr val="tx2"/>
              </a:solidFill>
              <a:latin typeface="Aptos Narrow" panose="020B0004020202020204" pitchFamily="34" charset="0"/>
            </a:endParaRPr>
          </a:p>
          <a:p>
            <a:pPr>
              <a:spcBef>
                <a:spcPts val="100"/>
              </a:spcBef>
            </a:pPr>
            <a:r>
              <a:rPr lang="en-US" sz="1300" dirty="0">
                <a:solidFill>
                  <a:schemeClr val="tx2"/>
                </a:solidFill>
                <a:latin typeface="Aptos Narrow" panose="020B0004020202020204" pitchFamily="34" charset="0"/>
              </a:rPr>
              <a:t>Presenting an opportunity to acquire a corner interior lot in the highly sought-after Home Farm neighborhood, known for its convenient location just off Ben Sawyer Blvd. NEW ROOF, NEW HVAC &amp; DUCTWORK 1st level, NEW PEX PLUMBING. This charming ''Southern Living Lowcountry Cottage'' features a welcoming full front porch and includes primary bedroom w/updated bath on the 1st level, w/walk-in shower, double vanity &amp; closet. The 1st level has bead board ceilings throughout w/complementary crown molding. The kitchen boasts gas cooktop, granite countertops w/similar finishes in the primary &amp; 1/2 baths The dining area offers counter seating, while the sunroom, provides picturesque views of the oak and palmetto trees in the newly re-fenced backyard.</a:t>
            </a:r>
          </a:p>
          <a:p>
            <a:pPr>
              <a:spcBef>
                <a:spcPts val="100"/>
              </a:spcBef>
            </a:pPr>
            <a:r>
              <a:rPr lang="en-US" sz="1300" dirty="0">
                <a:solidFill>
                  <a:schemeClr val="tx2"/>
                </a:solidFill>
                <a:latin typeface="Aptos Narrow" panose="020B0004020202020204" pitchFamily="34" charset="0"/>
              </a:rPr>
              <a:t>The living room has a fireplace plumbed for propane gas. The second level comprises two additional bedrooms, a shared bath with tub/shower combo, home office/study space, linen closet, an extra clothing closet, 4 storage areas, with additional opportunities for customization.</a:t>
            </a:r>
          </a:p>
          <a:p>
            <a:pPr>
              <a:spcBef>
                <a:spcPts val="100"/>
              </a:spcBef>
            </a:pPr>
            <a:r>
              <a:rPr lang="en-US" sz="1300" dirty="0">
                <a:solidFill>
                  <a:schemeClr val="tx2"/>
                </a:solidFill>
                <a:latin typeface="Aptos Narrow" panose="020B0004020202020204" pitchFamily="34" charset="0"/>
              </a:rPr>
              <a:t>Seller is a licensed SC real estate agent.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" y="0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tx2"/>
                </a:solidFill>
                <a:latin typeface="Ink Free" panose="03080402000500000000" pitchFamily="66" charset="0"/>
              </a:rPr>
              <a:t>Just Listed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CDCCD6A-8DBD-BEA8-520E-9677AFCE8C9A}"/>
              </a:ext>
            </a:extLst>
          </p:cNvPr>
          <p:cNvGrpSpPr/>
          <p:nvPr/>
        </p:nvGrpSpPr>
        <p:grpSpPr>
          <a:xfrm>
            <a:off x="0" y="651452"/>
            <a:ext cx="7772400" cy="872548"/>
            <a:chOff x="0" y="495673"/>
            <a:chExt cx="7772400" cy="872548"/>
          </a:xfrm>
        </p:grpSpPr>
        <p:sp>
          <p:nvSpPr>
            <p:cNvPr id="6" name="Rectangle 5"/>
            <p:cNvSpPr/>
            <p:nvPr/>
          </p:nvSpPr>
          <p:spPr>
            <a:xfrm>
              <a:off x="0" y="495673"/>
              <a:ext cx="7772400" cy="87254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562615"/>
              <a:ext cx="7772400" cy="73866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ptos Narrow" panose="020B0004020202020204" pitchFamily="34" charset="0"/>
                </a:rPr>
                <a:t>1602 Charlotte Circle</a:t>
              </a:r>
            </a:p>
            <a:p>
              <a:pPr algn="ctr"/>
              <a:r>
                <a:rPr lang="en-US" sz="1800" b="1" dirty="0">
                  <a:solidFill>
                    <a:schemeClr val="bg1"/>
                  </a:solidFill>
                  <a:latin typeface="Aptos Narrow" panose="020B0004020202020204" pitchFamily="34" charset="0"/>
                </a:rPr>
                <a:t>Home Farm | Mount Pleasant, SC 29464 | MLS# 25028650 | $1,395,000</a:t>
              </a: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18" b="6780"/>
          <a:stretch>
            <a:fillRect/>
          </a:stretch>
        </p:blipFill>
        <p:spPr>
          <a:xfrm>
            <a:off x="73643" y="1663727"/>
            <a:ext cx="7625114" cy="359407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0399" y="772446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777" y="772446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37021" y="772446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643" y="772446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27157" y="772446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0EC0C8-FB5B-40F2-984D-7A6634FEDE6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9400" y="8925220"/>
            <a:ext cx="1069357" cy="68973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8C8DF62-92ED-8D48-DB2B-51A53887943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35" b="16035"/>
          <a:stretch/>
        </p:blipFill>
        <p:spPr>
          <a:xfrm>
            <a:off x="194669" y="8881592"/>
            <a:ext cx="719731" cy="73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253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 Narrow</vt:lpstr>
      <vt:lpstr>Arial</vt:lpstr>
      <vt:lpstr>Calibri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2025-10-26T16:58:31Z</dcterms:modified>
</cp:coreProperties>
</file>