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2" y="4016938"/>
            <a:ext cx="7772399" cy="947009"/>
          </a:xfrm>
        </p:spPr>
        <p:txBody>
          <a:bodyPr anchor="t">
            <a:noAutofit/>
          </a:bodyPr>
          <a:lstStyle/>
          <a:p>
            <a:r>
              <a:rPr lang="en-US" sz="3200" dirty="0">
                <a:solidFill>
                  <a:schemeClr val="tx2">
                    <a:lumMod val="50000"/>
                  </a:schemeClr>
                </a:solidFill>
                <a:latin typeface="Trebuchet MS" panose="020B0603020202020204" pitchFamily="34" charset="0"/>
              </a:rPr>
              <a:t>1603 </a:t>
            </a:r>
            <a:r>
              <a:rPr lang="en-US" sz="3200" dirty="0" err="1">
                <a:solidFill>
                  <a:schemeClr val="tx2">
                    <a:lumMod val="50000"/>
                  </a:schemeClr>
                </a:solidFill>
                <a:latin typeface="Trebuchet MS" panose="020B0603020202020204" pitchFamily="34" charset="0"/>
              </a:rPr>
              <a:t>Bombora</a:t>
            </a:r>
            <a:r>
              <a:rPr lang="en-US" sz="3200" dirty="0">
                <a:solidFill>
                  <a:schemeClr val="tx2">
                    <a:lumMod val="50000"/>
                  </a:schemeClr>
                </a:solidFill>
                <a:latin typeface="Trebuchet MS" panose="020B0603020202020204" pitchFamily="34" charset="0"/>
              </a:rPr>
              <a:t> Alley</a:t>
            </a:r>
            <a:br>
              <a:rPr lang="en-US" sz="3200" dirty="0">
                <a:solidFill>
                  <a:schemeClr val="tx2">
                    <a:lumMod val="50000"/>
                  </a:schemeClr>
                </a:solidFill>
                <a:latin typeface="Trebuchet MS" panose="020B0603020202020204" pitchFamily="34" charset="0"/>
              </a:rPr>
            </a:br>
            <a:r>
              <a:rPr lang="en-US" sz="2000" dirty="0">
                <a:solidFill>
                  <a:schemeClr val="tx2">
                    <a:lumMod val="50000"/>
                  </a:schemeClr>
                </a:solidFill>
                <a:latin typeface="Trebuchet MS" panose="020B0603020202020204" pitchFamily="34" charset="0"/>
              </a:rPr>
              <a:t>Sea Aire :: Charleston, SC 29412 :: MLS# 20017679 :: $448,000</a:t>
            </a:r>
          </a:p>
        </p:txBody>
      </p:sp>
      <p:sp>
        <p:nvSpPr>
          <p:cNvPr id="3" name="Subtitle 2"/>
          <p:cNvSpPr>
            <a:spLocks noGrp="1"/>
          </p:cNvSpPr>
          <p:nvPr>
            <p:ph type="subTitle" idx="1"/>
          </p:nvPr>
        </p:nvSpPr>
        <p:spPr>
          <a:xfrm>
            <a:off x="114300" y="5930226"/>
            <a:ext cx="8001000" cy="2176608"/>
          </a:xfrm>
        </p:spPr>
        <p:txBody>
          <a:bodyPr anchor="ctr">
            <a:noAutofit/>
          </a:bodyPr>
          <a:lstStyle/>
          <a:p>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Rare opportunity in award winning solar community of 24 homes. Just 4 miles to Folly Beach and 5 miles to downtown Charleston. Sea Aire's standout environmental features include preserved grand oak trees and native plantings among community gardens, compost bins, storm water filtration systems, and pervious grass pavers. Corner lot, light-filled home overlooks the picturesque green space &amp; nautical themed playground. Open floor plan with separate office/playroom on 1st floor. Gray cabinets with white quartz &amp; subway tile complete the kitchen. </a:t>
            </a:r>
            <a:r>
              <a:rPr lang="en-US" sz="12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Mst</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bath has frameless shower with upgraded </a:t>
            </a:r>
            <a:r>
              <a:rPr lang="en-US" sz="12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rainhead</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shower. Outdoor living space extends into the finished garage perfect for Ping Pong and paddleboard storage. Owner added numerous upgrades including finished interior garage, gutters and landscaping built in cabinets &amp; shelves. Home features Amazon integration with Alexa voice controls to make the most out of Wi-Fi CERTIFIED" smart features. A $2200 Lender Credit is available and will be applied towards the buyer's closing costs and pre-</a:t>
            </a:r>
            <a:r>
              <a:rPr lang="en-US" sz="12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paids</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if the buyer chooses to use the seller's preferred lender. This credit is in addition to any negotiated seller concessions.</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18715" y="9058527"/>
            <a:ext cx="515174"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68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568003" y="9073113"/>
            <a:ext cx="3093594" cy="954107"/>
          </a:xfrm>
          <a:prstGeom prst="rect">
            <a:avLst/>
          </a:prstGeom>
        </p:spPr>
        <p:txBody>
          <a:bodyPr wrap="square">
            <a:spAutoFit/>
          </a:bodyPr>
          <a:lstStyle/>
          <a:p>
            <a:pPr algn="ctr"/>
            <a:r>
              <a:rPr lang="en-US" sz="1800" dirty="0">
                <a:solidFill>
                  <a:schemeClr val="tx2">
                    <a:lumMod val="50000"/>
                  </a:schemeClr>
                </a:solidFill>
                <a:latin typeface="Trebuchet MS" panose="020B0603020202020204" pitchFamily="34" charset="0"/>
              </a:rPr>
              <a:t>Jeanne </a:t>
            </a:r>
            <a:r>
              <a:rPr lang="en-US" sz="1800" dirty="0" err="1">
                <a:solidFill>
                  <a:schemeClr val="tx2">
                    <a:lumMod val="50000"/>
                  </a:schemeClr>
                </a:solidFill>
                <a:latin typeface="Trebuchet MS" panose="020B0603020202020204" pitchFamily="34" charset="0"/>
              </a:rPr>
              <a:t>Jamme</a:t>
            </a:r>
            <a:endParaRPr lang="en-US" sz="1800" dirty="0">
              <a:solidFill>
                <a:schemeClr val="tx2">
                  <a:lumMod val="50000"/>
                </a:schemeClr>
              </a:solidFill>
              <a:latin typeface="Trebuchet MS" panose="020B0603020202020204" pitchFamily="34" charset="0"/>
            </a:endParaRPr>
          </a:p>
          <a:p>
            <a:pPr algn="ctr"/>
            <a:r>
              <a:rPr lang="en-US" sz="1200" dirty="0">
                <a:solidFill>
                  <a:schemeClr val="tx2">
                    <a:lumMod val="50000"/>
                  </a:schemeClr>
                </a:solidFill>
                <a:latin typeface="Trebuchet MS" panose="020B0603020202020204" pitchFamily="34" charset="0"/>
              </a:rPr>
              <a:t>(843) 343-1934 </a:t>
            </a: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a:t>
            </a:r>
          </a:p>
          <a:p>
            <a:pPr algn="ctr"/>
            <a:r>
              <a:rPr lang="en-US" sz="1200" dirty="0">
                <a:solidFill>
                  <a:schemeClr val="tx2">
                    <a:lumMod val="50000"/>
                  </a:schemeClr>
                </a:solidFill>
                <a:latin typeface="Trebuchet MS" panose="020B0603020202020204" pitchFamily="34" charset="0"/>
              </a:rPr>
              <a:t>jjamme@carolinaone.com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 carolinaone.com</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p:blipFill>
        <p:spPr>
          <a:xfrm>
            <a:off x="1703254" y="693159"/>
            <a:ext cx="4823091" cy="3215394"/>
          </a:xfrm>
          <a:prstGeom prst="rect">
            <a:avLst/>
          </a:prstGeom>
          <a:ln>
            <a:noFill/>
          </a:ln>
          <a:effectLst>
            <a:softEdge rad="112500"/>
          </a:effectLst>
        </p:spPr>
      </p:pic>
      <p:sp>
        <p:nvSpPr>
          <p:cNvPr id="13" name="Rectangle 12"/>
          <p:cNvSpPr/>
          <p:nvPr/>
        </p:nvSpPr>
        <p:spPr>
          <a:xfrm>
            <a:off x="228602" y="-1"/>
            <a:ext cx="7772399" cy="584775"/>
          </a:xfrm>
          <a:prstGeom prst="rect">
            <a:avLst/>
          </a:prstGeom>
        </p:spPr>
        <p:txBody>
          <a:bodyPr wrap="square">
            <a:spAutoFit/>
          </a:bodyPr>
          <a:lstStyle/>
          <a:p>
            <a:pPr algn="ctr"/>
            <a:r>
              <a:rPr lang="en-US" sz="3200" dirty="0">
                <a:solidFill>
                  <a:srgbClr val="FFFF00"/>
                </a:solidFill>
                <a:effectLst>
                  <a:outerShdw blurRad="38100" dist="38100" dir="2700000" algn="tl">
                    <a:srgbClr val="000000">
                      <a:alpha val="43137"/>
                    </a:srgbClr>
                  </a:outerShdw>
                </a:effectLst>
                <a:latin typeface="Trebuchet MS" panose="020B0603020202020204" pitchFamily="34" charset="0"/>
              </a:rPr>
              <a:t>James Island Almost New</a:t>
            </a:r>
            <a:endParaRPr lang="en-US" sz="3200" dirty="0">
              <a:solidFill>
                <a:srgbClr val="FFFF00"/>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6201" y="5072332"/>
            <a:ext cx="1286842" cy="857894"/>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516919" y="5072332"/>
            <a:ext cx="1286842" cy="857894"/>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25842" y="5072332"/>
            <a:ext cx="1286842" cy="857894"/>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486560" y="5072332"/>
            <a:ext cx="1286842" cy="857894"/>
          </a:xfrm>
          <a:prstGeom prst="rect">
            <a:avLst/>
          </a:prstGeom>
          <a:ln>
            <a:solidFill>
              <a:schemeClr val="bg1"/>
            </a:solidFill>
          </a:ln>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16919" y="8092248"/>
            <a:ext cx="1286842" cy="857894"/>
          </a:xfrm>
          <a:prstGeom prst="rect">
            <a:avLst/>
          </a:prstGeom>
          <a:ln>
            <a:solidFill>
              <a:schemeClr val="bg1"/>
            </a:solidFill>
          </a:ln>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25842" y="8092248"/>
            <a:ext cx="1286842" cy="857894"/>
          </a:xfrm>
          <a:prstGeom prst="rect">
            <a:avLst/>
          </a:prstGeom>
          <a:ln>
            <a:solidFill>
              <a:schemeClr val="bg1"/>
            </a:solidFill>
          </a:ln>
        </p:spPr>
      </p:pic>
      <p:pic>
        <p:nvPicPr>
          <p:cNvPr id="19" name="Picture 18">
            <a:extLst>
              <a:ext uri="{FF2B5EF4-FFF2-40B4-BE49-F238E27FC236}">
                <a16:creationId xmlns:a16="http://schemas.microsoft.com/office/drawing/2014/main" id="{30DBFC79-A700-4036-9D7A-CACF6AFBB27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456202" y="8092248"/>
            <a:ext cx="1286841" cy="857894"/>
          </a:xfrm>
          <a:prstGeom prst="rect">
            <a:avLst/>
          </a:prstGeom>
          <a:ln>
            <a:solidFill>
              <a:schemeClr val="bg1"/>
            </a:solidFill>
          </a:ln>
        </p:spPr>
      </p:pic>
      <p:pic>
        <p:nvPicPr>
          <p:cNvPr id="20" name="Picture 19">
            <a:extLst>
              <a:ext uri="{FF2B5EF4-FFF2-40B4-BE49-F238E27FC236}">
                <a16:creationId xmlns:a16="http://schemas.microsoft.com/office/drawing/2014/main" id="{14B98414-9857-4E15-AC44-0DB737E61B7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486561" y="8092248"/>
            <a:ext cx="1286841" cy="857894"/>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TotalTime>
  <Words>237</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1603 Bombora Alley Sea Aire :: Charleston, SC 29412 :: MLS# 20017679 :: $448,000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12</cp:revision>
  <dcterms:created xsi:type="dcterms:W3CDTF">2006-08-16T00:00:00Z</dcterms:created>
  <dcterms:modified xsi:type="dcterms:W3CDTF">2020-07-23T13:21:38Z</dcterms:modified>
</cp:coreProperties>
</file>