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6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" t="22653" r="549" b="22653"/>
          <a:stretch/>
        </p:blipFill>
        <p:spPr>
          <a:xfrm>
            <a:off x="0" y="0"/>
            <a:ext cx="6858000" cy="2849615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-7315200" y="1295400"/>
            <a:ext cx="6858000" cy="1098683"/>
          </a:xfrm>
          <a:prstGeom prst="rect">
            <a:avLst/>
          </a:prstGeom>
          <a:gradFill flip="none" rotWithShape="1">
            <a:gsLst>
              <a:gs pos="28300">
                <a:srgbClr val="FFFFFF">
                  <a:alpha val="25000"/>
                </a:srgb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56"/>
          <a:stretch/>
        </p:blipFill>
        <p:spPr>
          <a:xfrm>
            <a:off x="4244711" y="1066800"/>
            <a:ext cx="2460889" cy="1641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886200" y="8626"/>
            <a:ext cx="3730917" cy="349975"/>
          </a:xfrm>
        </p:spPr>
        <p:txBody>
          <a:bodyPr>
            <a:noAutofit/>
          </a:bodyPr>
          <a:lstStyle/>
          <a:p>
            <a:pPr algn="l"/>
            <a:r>
              <a:rPr lang="en-US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Back on the Market!!</a:t>
            </a:r>
            <a:endParaRPr lang="en-US" sz="20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5106" y="2937008"/>
            <a:ext cx="4548956" cy="5292592"/>
          </a:xfrm>
        </p:spPr>
        <p:txBody>
          <a:bodyPr anchor="ctr">
            <a:noAutofit/>
          </a:bodyPr>
          <a:lstStyle/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newest available &amp; arguably the most upscale home in Marsh Harbor-featured in design magazine-built by Kirk Wood with exquisite attention to detail &amp; design -even maintained annually for owner by the builder himself*Elevator from garage to top floor*Top of the line kitchen-Calcutta gold marble countertops, beautiful custom white cabinets, shiplap white board walls and bead board ceilings painted in subtle beach tones*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Dacor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gas stove w/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potfiller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Fisher-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Paykel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2 drawer dishwasher,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Grohe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fixture*Hardware &amp; lighting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package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is stunning*No expense has been spared on the baths which include glass tiles in the master curved shower and an air bath tub. Private Master suite with 180 degree views*Windows are every where in this home with a different view in every direction. Wood &amp; marble floors throughout*Spacious secondary bedrooms have private baths*Media room on top floor with wet bar, bath &amp; sundeck-plus private bedroom*Steps from boats in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Tolers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Cove Marina*Plenty of garage room for cars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"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toys" &amp; BBQ-walls that open to take advantage of views &amp; breezes*Deeded boat slip available for purchase separately*You must see this home to appreciate its upscale design &amp; detail.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9723"/>
          <a:stretch/>
        </p:blipFill>
        <p:spPr>
          <a:xfrm>
            <a:off x="0" y="7436439"/>
            <a:ext cx="1081877" cy="8114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87"/>
          <a:stretch/>
        </p:blipFill>
        <p:spPr>
          <a:xfrm>
            <a:off x="0" y="6532212"/>
            <a:ext cx="1089112" cy="8168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57"/>
          <a:stretch/>
        </p:blipFill>
        <p:spPr>
          <a:xfrm>
            <a:off x="-1" y="4736635"/>
            <a:ext cx="1081877" cy="8114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79"/>
          <a:stretch/>
        </p:blipFill>
        <p:spPr>
          <a:xfrm>
            <a:off x="-2" y="3837659"/>
            <a:ext cx="1081877" cy="81140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9723"/>
          <a:stretch/>
        </p:blipFill>
        <p:spPr>
          <a:xfrm>
            <a:off x="0" y="5633411"/>
            <a:ext cx="1081877" cy="811408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3622377" y="76200"/>
            <a:ext cx="3159423" cy="2209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1603 Marsh Harbor Ln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Marsh Harbor - Mt Pleasant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1415462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$1,598,000</a:t>
            </a:r>
            <a:endParaRPr lang="en-US" sz="16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0532" y="8360439"/>
            <a:ext cx="488048" cy="68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9838"/>
          <a:stretch/>
        </p:blipFill>
        <p:spPr>
          <a:xfrm>
            <a:off x="5776122" y="6536387"/>
            <a:ext cx="1081878" cy="8108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7"/>
          <a:stretch/>
        </p:blipFill>
        <p:spPr>
          <a:xfrm>
            <a:off x="5776123" y="5636811"/>
            <a:ext cx="1081877" cy="81080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26"/>
          <a:stretch/>
        </p:blipFill>
        <p:spPr>
          <a:xfrm>
            <a:off x="5776123" y="4737235"/>
            <a:ext cx="1081877" cy="81080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01"/>
          <a:stretch/>
        </p:blipFill>
        <p:spPr>
          <a:xfrm>
            <a:off x="5776123" y="7435663"/>
            <a:ext cx="1081877" cy="81140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9838"/>
          <a:stretch/>
        </p:blipFill>
        <p:spPr>
          <a:xfrm>
            <a:off x="5776123" y="3837659"/>
            <a:ext cx="1081877" cy="8108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46"/>
          <a:stretch/>
        </p:blipFill>
        <p:spPr>
          <a:xfrm>
            <a:off x="5776123" y="2937783"/>
            <a:ext cx="1081877" cy="81140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55"/>
          <a:stretch/>
        </p:blipFill>
        <p:spPr>
          <a:xfrm>
            <a:off x="-3" y="2937783"/>
            <a:ext cx="1081877" cy="81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219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Back on the Market!!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13</cp:revision>
  <dcterms:created xsi:type="dcterms:W3CDTF">2006-08-16T00:00:00Z</dcterms:created>
  <dcterms:modified xsi:type="dcterms:W3CDTF">2014-08-07T17:34:07Z</dcterms:modified>
</cp:coreProperties>
</file>