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mailto:wannamom66@gmail.com" TargetMode="External"/><Relationship Id="rId7"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hyperlink" Target="http://www.agentownedrealty.com/" TargetMode="External"/><Relationship Id="rId4" Type="http://schemas.openxmlformats.org/officeDocument/2006/relationships/hyperlink" Target="mailto:jill@agentowned.com" TargetMode="External"/><Relationship Id="rId9"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982" y="0"/>
            <a:ext cx="7708688" cy="578151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0"/>
            <a:ext cx="7772400" cy="1071669"/>
          </a:xfrm>
        </p:spPr>
        <p:txBody>
          <a:bodyPr anchor="ctr">
            <a:noAutofit/>
          </a:bodyPr>
          <a:lstStyle/>
          <a:p>
            <a:r>
              <a:rPr lang="en-US" sz="2800" b="1" dirty="0">
                <a:ln w="3175">
                  <a:solidFill>
                    <a:schemeClr val="bg2">
                      <a:lumMod val="50000"/>
                    </a:schemeClr>
                  </a:solidFill>
                </a:ln>
                <a:solidFill>
                  <a:schemeClr val="bg1"/>
                </a:solidFill>
                <a:effectLst>
                  <a:outerShdw blurRad="63500" dist="25400" dir="5400000" algn="t" rotWithShape="0">
                    <a:prstClr val="black">
                      <a:alpha val="75000"/>
                    </a:prstClr>
                  </a:outerShdw>
                </a:effectLst>
                <a:latin typeface="Georgia" panose="02040502050405020303" pitchFamily="18" charset="0"/>
                <a:cs typeface="Microsoft Sans Serif" panose="020B0604020202020204" pitchFamily="34" charset="0"/>
              </a:rPr>
              <a:t>1604 Catamaran Court</a:t>
            </a:r>
            <a:br>
              <a:rPr lang="en-US" sz="2800" b="1" dirty="0">
                <a:ln w="3175">
                  <a:solidFill>
                    <a:schemeClr val="bg2">
                      <a:lumMod val="50000"/>
                    </a:schemeClr>
                  </a:solidFill>
                </a:ln>
                <a:solidFill>
                  <a:schemeClr val="bg1"/>
                </a:solidFill>
                <a:effectLst>
                  <a:outerShdw blurRad="63500" dist="25400" dir="5400000" algn="t" rotWithShape="0">
                    <a:prstClr val="black">
                      <a:alpha val="75000"/>
                    </a:prstClr>
                  </a:outerShdw>
                </a:effectLst>
                <a:latin typeface="Georgia" panose="02040502050405020303" pitchFamily="18" charset="0"/>
                <a:cs typeface="Microsoft Sans Serif" panose="020B0604020202020204" pitchFamily="34" charset="0"/>
              </a:rPr>
            </a:br>
            <a:r>
              <a:rPr lang="en-US" sz="2000" b="1" dirty="0">
                <a:ln w="3175">
                  <a:solidFill>
                    <a:schemeClr val="bg2">
                      <a:lumMod val="50000"/>
                    </a:schemeClr>
                  </a:solidFill>
                </a:ln>
                <a:solidFill>
                  <a:schemeClr val="bg1"/>
                </a:solidFill>
                <a:effectLst>
                  <a:outerShdw blurRad="63500" dist="25400" dir="5400000" algn="t" rotWithShape="0">
                    <a:prstClr val="black">
                      <a:alpha val="75000"/>
                    </a:prstClr>
                  </a:outerShdw>
                </a:effectLst>
                <a:latin typeface="Georgia" panose="02040502050405020303" pitchFamily="18" charset="0"/>
                <a:cs typeface="Microsoft Sans Serif" panose="020B0604020202020204" pitchFamily="34" charset="0"/>
              </a:rPr>
              <a:t>Dunes West | Mount Pleasant, SC 29466</a:t>
            </a:r>
            <a:br>
              <a:rPr lang="en-US" sz="2000" b="1" dirty="0">
                <a:ln w="3175">
                  <a:solidFill>
                    <a:schemeClr val="bg2">
                      <a:lumMod val="50000"/>
                    </a:schemeClr>
                  </a:solidFill>
                </a:ln>
                <a:solidFill>
                  <a:schemeClr val="bg1"/>
                </a:solidFill>
                <a:effectLst>
                  <a:outerShdw blurRad="63500" dist="25400" dir="5400000" algn="t" rotWithShape="0">
                    <a:prstClr val="black">
                      <a:alpha val="75000"/>
                    </a:prstClr>
                  </a:outerShdw>
                </a:effectLst>
                <a:latin typeface="Georgia" panose="02040502050405020303" pitchFamily="18" charset="0"/>
                <a:cs typeface="Microsoft Sans Serif" panose="020B0604020202020204" pitchFamily="34" charset="0"/>
              </a:rPr>
            </a:br>
            <a:r>
              <a:rPr lang="en-US" sz="2000" b="1" dirty="0">
                <a:ln w="3175">
                  <a:solidFill>
                    <a:schemeClr val="bg2">
                      <a:lumMod val="50000"/>
                    </a:schemeClr>
                  </a:solidFill>
                </a:ln>
                <a:solidFill>
                  <a:schemeClr val="bg1"/>
                </a:solidFill>
                <a:effectLst>
                  <a:outerShdw blurRad="63500" dist="25400" dir="5400000" algn="t" rotWithShape="0">
                    <a:prstClr val="black">
                      <a:alpha val="75000"/>
                    </a:prstClr>
                  </a:outerShdw>
                </a:effectLst>
                <a:latin typeface="Georgia" panose="02040502050405020303" pitchFamily="18" charset="0"/>
                <a:cs typeface="Microsoft Sans Serif" panose="020B0604020202020204" pitchFamily="34" charset="0"/>
              </a:rPr>
              <a:t>MLS# 17006217 | $479,000</a:t>
            </a:r>
            <a:endParaRPr lang="en-US" sz="1600" b="1" dirty="0">
              <a:ln w="3175">
                <a:solidFill>
                  <a:schemeClr val="bg2">
                    <a:lumMod val="50000"/>
                  </a:schemeClr>
                </a:solidFill>
              </a:ln>
              <a:solidFill>
                <a:schemeClr val="bg1"/>
              </a:solidFill>
              <a:effectLst>
                <a:outerShdw blurRad="63500" dist="25400" dir="5400000" algn="t" rotWithShape="0">
                  <a:prstClr val="black">
                    <a:alpha val="75000"/>
                  </a:prstClr>
                </a:outerShdw>
              </a:effectLst>
              <a:latin typeface="Georgia" panose="02040502050405020303" pitchFamily="18" charset="0"/>
              <a:cs typeface="Microsoft Sans Serif" panose="020B0604020202020204" pitchFamily="34" charset="0"/>
            </a:endParaRPr>
          </a:p>
        </p:txBody>
      </p:sp>
      <p:sp>
        <p:nvSpPr>
          <p:cNvPr id="6" name="Rectangle 5"/>
          <p:cNvSpPr/>
          <p:nvPr/>
        </p:nvSpPr>
        <p:spPr>
          <a:xfrm>
            <a:off x="4725285" y="9041431"/>
            <a:ext cx="2906701"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Margaret Wannamaker</a:t>
            </a:r>
          </a:p>
          <a:p>
            <a:pPr algn="ctr"/>
            <a:r>
              <a:rPr lang="en-US" sz="1400" dirty="0">
                <a:latin typeface="Georgia" panose="02040502050405020303" pitchFamily="18" charset="0"/>
              </a:rPr>
              <a:t>843-364-5851</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3"/>
              </a:rPr>
              <a:t>wannamom66@gmail.com</a:t>
            </a:r>
            <a:r>
              <a:rPr lang="en-US" sz="1400" dirty="0">
                <a:latin typeface="Georgia" panose="02040502050405020303" pitchFamily="18"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108106" y="5105402"/>
            <a:ext cx="7556189" cy="6761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solidFill>
                  <a:schemeClr val="tx1"/>
                </a:solidFill>
                <a:latin typeface="Gabriola" panose="04040605051002020D02" pitchFamily="82" charset="0"/>
              </a:rPr>
              <a:t>Beautiful Waterfront Lot in Dunes West</a:t>
            </a:r>
          </a:p>
        </p:txBody>
      </p:sp>
      <p:sp>
        <p:nvSpPr>
          <p:cNvPr id="25" name="Rectangle 24"/>
          <p:cNvSpPr/>
          <p:nvPr/>
        </p:nvSpPr>
        <p:spPr>
          <a:xfrm>
            <a:off x="140413" y="9041431"/>
            <a:ext cx="2891421"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4"/>
              </a:rPr>
              <a:t>stan.huff@agentowned.com</a:t>
            </a:r>
            <a:r>
              <a:rPr lang="en-US" sz="1400" dirty="0">
                <a:latin typeface="Georgia" panose="02040502050405020303" pitchFamily="18" charset="0"/>
                <a:cs typeface="Microsoft Sans Serif" panose="020B0604020202020204" pitchFamily="34" charset="0"/>
              </a:rPr>
              <a:t>  </a:t>
            </a:r>
          </a:p>
        </p:txBody>
      </p:sp>
      <p:grpSp>
        <p:nvGrpSpPr>
          <p:cNvPr id="13" name="Group 12"/>
          <p:cNvGrpSpPr/>
          <p:nvPr/>
        </p:nvGrpSpPr>
        <p:grpSpPr>
          <a:xfrm>
            <a:off x="2991564" y="9022503"/>
            <a:ext cx="1789272" cy="807297"/>
            <a:chOff x="2991564" y="9037568"/>
            <a:chExt cx="1789272" cy="807297"/>
          </a:xfrm>
        </p:grpSpPr>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5"/>
                </a:rPr>
                <a:t>www.agentownedrealty.com</a:t>
              </a:r>
              <a:endParaRPr lang="en-US" sz="1000" dirty="0"/>
            </a:p>
          </p:txBody>
        </p:sp>
        <p:pic>
          <p:nvPicPr>
            <p:cNvPr id="11" name="Picture 10"/>
            <p:cNvPicPr>
              <a:picLocks noChangeAspect="1"/>
            </p:cNvPicPr>
            <p:nvPr/>
          </p:nvPicPr>
          <p:blipFill>
            <a:blip r:embed="rId6"/>
            <a:stretch>
              <a:fillRect/>
            </a:stretch>
          </p:blipFill>
          <p:spPr>
            <a:xfrm>
              <a:off x="3375375" y="9037568"/>
              <a:ext cx="1021651" cy="536147"/>
            </a:xfrm>
            <a:prstGeom prst="rect">
              <a:avLst/>
            </a:prstGeom>
          </p:spPr>
        </p:pic>
      </p:grpSp>
      <p:sp>
        <p:nvSpPr>
          <p:cNvPr id="5" name="Rectangle 4"/>
          <p:cNvSpPr/>
          <p:nvPr/>
        </p:nvSpPr>
        <p:spPr>
          <a:xfrm>
            <a:off x="-3733799" y="264975"/>
            <a:ext cx="2743200" cy="1754326"/>
          </a:xfrm>
          <a:prstGeom prst="rect">
            <a:avLst/>
          </a:prstGeom>
        </p:spPr>
        <p:txBody>
          <a:bodyPr wrap="square">
            <a:spAutoFit/>
          </a:bodyPr>
          <a:lstStyle/>
          <a:p>
            <a:r>
              <a:rPr lang="en-US" sz="3600" b="1" i="1" dirty="0">
                <a:solidFill>
                  <a:schemeClr val="bg1"/>
                </a:solidFill>
                <a:effectLst>
                  <a:outerShdw blurRad="38100" dist="38100" dir="2700000" algn="tl">
                    <a:srgbClr val="000000">
                      <a:alpha val="43137"/>
                    </a:srgbClr>
                  </a:outerShdw>
                </a:effectLst>
                <a:latin typeface="Gabriola" panose="04040605051002020D02" pitchFamily="82" charset="0"/>
              </a:rPr>
              <a:t>Price Reduction </a:t>
            </a:r>
            <a:br>
              <a:rPr lang="en-US" sz="3600" b="1" i="1" dirty="0">
                <a:solidFill>
                  <a:schemeClr val="bg1"/>
                </a:solidFill>
                <a:effectLst>
                  <a:outerShdw blurRad="38100" dist="38100" dir="2700000" algn="tl">
                    <a:srgbClr val="000000">
                      <a:alpha val="43137"/>
                    </a:srgbClr>
                  </a:outerShdw>
                </a:effectLst>
                <a:latin typeface="Gabriola" panose="04040605051002020D02" pitchFamily="82" charset="0"/>
              </a:rPr>
            </a:br>
            <a:r>
              <a:rPr lang="en-US" sz="3600" b="1" i="1" dirty="0">
                <a:solidFill>
                  <a:schemeClr val="bg1"/>
                </a:solidFill>
                <a:effectLst>
                  <a:outerShdw blurRad="38100" dist="38100" dir="2700000" algn="tl">
                    <a:srgbClr val="000000">
                      <a:alpha val="43137"/>
                    </a:srgbClr>
                  </a:outerShdw>
                </a:effectLst>
                <a:latin typeface="Gabriola" panose="04040605051002020D02" pitchFamily="82" charset="0"/>
              </a:rPr>
              <a:t>in Park West</a:t>
            </a:r>
          </a:p>
          <a:p>
            <a:r>
              <a:rPr lang="en-US" sz="3600" b="1" i="1" dirty="0">
                <a:solidFill>
                  <a:schemeClr val="bg1"/>
                </a:solidFill>
                <a:effectLst>
                  <a:outerShdw blurRad="38100" dist="38100" dir="2700000" algn="tl">
                    <a:srgbClr val="000000">
                      <a:alpha val="43137"/>
                    </a:srgbClr>
                  </a:outerShdw>
                </a:effectLst>
                <a:latin typeface="Gabriola" panose="04040605051002020D02" pitchFamily="82" charset="0"/>
              </a:rPr>
              <a:t>$775,000</a:t>
            </a:r>
          </a:p>
        </p:txBody>
      </p:sp>
      <p:pic>
        <p:nvPicPr>
          <p:cNvPr id="21"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3491" y="7285177"/>
            <a:ext cx="2133600" cy="1600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786846" y="7285177"/>
            <a:ext cx="2133599" cy="1600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410200" y="7285177"/>
            <a:ext cx="2133600" cy="1600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2246" y="5871627"/>
            <a:ext cx="7784645" cy="1323439"/>
          </a:xfrm>
          <a:prstGeom prst="rect">
            <a:avLst/>
          </a:prstGeom>
        </p:spPr>
        <p:txBody>
          <a:bodyPr wrap="square" numCol="1">
            <a:spAutoFit/>
          </a:bodyPr>
          <a:lstStyle/>
          <a:p>
            <a:pPr algn="ctr"/>
            <a:r>
              <a:rPr lang="en-US" sz="1600" dirty="0">
                <a:latin typeface="Georgia" panose="02040502050405020303" pitchFamily="18" charset="0"/>
                <a:cs typeface="Microsoft Sans Serif" panose="020B0604020202020204" pitchFamily="34" charset="0"/>
              </a:rPr>
              <a:t>One of the largest marsh and water front lots in gated community of Dunes West. (.88 of an acre) Located on Wagner Creek tucked away from traffic but very close to boat ramp. Enjoy the beautiful trees and nature on this tidal creek. Just a few minutes from Country Club, Award winning Golf Course, multiple pools, tennis club, work out facility, and walking trails.</a:t>
            </a:r>
            <a:endParaRPr lang="en-US" sz="1600" i="1" dirty="0">
              <a:latin typeface="Georgia" panose="02040502050405020303" pitchFamily="18"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113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1604 Catamaran Court Dunes West | Mount Pleasant, SC 29466 MLS# 17006217 | $479,000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2017-05-03T13:28:54Z</dcterms:modified>
</cp:coreProperties>
</file>