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wannamom66@gmail.com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www.agentownedrealty.com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jill@agentowned.com" TargetMode="Externa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1"/>
          <a:stretch/>
        </p:blipFill>
        <p:spPr bwMode="auto">
          <a:xfrm>
            <a:off x="28982" y="0"/>
            <a:ext cx="7708688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3331"/>
            <a:ext cx="7772400" cy="843069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1604 Catamaran Court</a:t>
            </a:r>
            <a:br>
              <a:rPr lang="en-US" sz="28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17006217 | Price Reduced to $425,000</a:t>
            </a:r>
            <a:endParaRPr lang="en-US" sz="1600" b="1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75000"/>
                  </a:prst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246" y="9041431"/>
            <a:ext cx="7796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Margaret Wannamaker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843-364-5851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wannamom66@gmail.com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435689" y="110620"/>
            <a:ext cx="4835912" cy="676114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Price Reduced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4869023" y="8500655"/>
            <a:ext cx="289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017872" y="8481727"/>
            <a:ext cx="1789272" cy="807297"/>
            <a:chOff x="2991564" y="9037568"/>
            <a:chExt cx="1789272" cy="807297"/>
          </a:xfrm>
        </p:grpSpPr>
        <p:sp>
          <p:nvSpPr>
            <p:cNvPr id="7" name="Rectangle 6"/>
            <p:cNvSpPr/>
            <p:nvPr/>
          </p:nvSpPr>
          <p:spPr>
            <a:xfrm>
              <a:off x="2991564" y="9598644"/>
              <a:ext cx="17892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Georgia" panose="02040502050405020303" pitchFamily="18" charset="0"/>
                  <a:cs typeface="Microsoft Sans Serif" panose="020B0604020202020204" pitchFamily="34" charset="0"/>
                  <a:hlinkClick r:id="rId5"/>
                </a:rPr>
                <a:t>www.agentownedrealty.com</a:t>
              </a:r>
              <a:endParaRPr lang="en-US" sz="1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5375" y="9037568"/>
              <a:ext cx="1021651" cy="53614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-3733799" y="264975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Price Reduction </a:t>
            </a:r>
            <a:b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in Park West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$775,000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91" y="7285177"/>
            <a:ext cx="2133600" cy="1600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6846" y="7285177"/>
            <a:ext cx="2133599" cy="16001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7285177"/>
            <a:ext cx="2133600" cy="1600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5423118"/>
            <a:ext cx="7784645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One of Largest Waterfront Lots in Dunes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Beautiful Gated Community of Dunes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Just a few minutes from the award winning Country Club &amp; Golf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Beautiful Walking Trails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Local Wildlife </a:t>
            </a:r>
            <a:r>
              <a:rPr lang="en-US" sz="1600">
                <a:latin typeface="Georgia" panose="02040502050405020303" pitchFamily="18" charset="0"/>
                <a:cs typeface="Microsoft Sans Serif" panose="020B0604020202020204" pitchFamily="34" charset="0"/>
              </a:rPr>
              <a:t>in Abundance</a:t>
            </a:r>
            <a:endParaRPr lang="en-US" sz="16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State of The Art Community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Lot is next to Community Dock but tucked away from water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  <a:cs typeface="Microsoft Sans Serif" panose="020B0604020202020204" pitchFamily="34" charset="0"/>
              </a:rPr>
              <a:t>.88 of an Acre</a:t>
            </a:r>
          </a:p>
          <a:p>
            <a:endParaRPr lang="en-US" sz="16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/>
          <a:stretch/>
        </p:blipFill>
        <p:spPr>
          <a:xfrm>
            <a:off x="5617045" y="3352800"/>
            <a:ext cx="1719909" cy="151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1604 Catamaran Court MLS# 17006217 | Price Reduced to $425,000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50</cp:revision>
  <dcterms:created xsi:type="dcterms:W3CDTF">2006-08-16T00:00:00Z</dcterms:created>
  <dcterms:modified xsi:type="dcterms:W3CDTF">2017-07-13T20:06:35Z</dcterms:modified>
</cp:coreProperties>
</file>