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18" y="-7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8/1/2018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8/1/2018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4000" dirty="0"/>
              <a:t>SELLER NEEDS THIS ONE GONE!</a:t>
            </a:r>
            <a:endParaRPr lang="en-US" sz="32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975360"/>
            <a:ext cx="3697320" cy="260604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975360"/>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1605 Jorrington St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Park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18018189</a:t>
            </a:r>
          </a:p>
          <a:p>
            <a:pPr algn="r"/>
            <a:r>
              <a:rPr lang="en-US" sz="2400" dirty="0">
                <a:ln w="18415" cmpd="sng">
                  <a:solidFill>
                    <a:srgbClr val="FFFFFF"/>
                  </a:solidFill>
                  <a:prstDash val="solid"/>
                </a:ln>
                <a:effectLst>
                  <a:outerShdw blurRad="63500" dir="3600000" algn="tl" rotWithShape="0">
                    <a:srgbClr val="000000">
                      <a:alpha val="70000"/>
                    </a:srgbClr>
                  </a:outerShdw>
                </a:effectLst>
              </a:rPr>
              <a:t>$435,000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4" y="8173014"/>
            <a:ext cx="1432653" cy="95510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7961" y="5961212"/>
            <a:ext cx="1436152" cy="960102"/>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7961" y="3726856"/>
            <a:ext cx="1435608" cy="982367"/>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7961" y="4854679"/>
            <a:ext cx="1435608" cy="961077"/>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642360"/>
            <a:ext cx="5827492" cy="4339606"/>
          </a:xfrm>
        </p:spPr>
        <p:txBody>
          <a:bodyPr anchor="ctr">
            <a:noAutofit/>
          </a:bodyPr>
          <a:lstStyle/>
          <a:p>
            <a:r>
              <a:rPr lang="en-US" sz="1400" b="1" i="1" dirty="0">
                <a:solidFill>
                  <a:srgbClr val="000000"/>
                </a:solidFill>
              </a:rPr>
              <a:t>Welcome home! This beautiful well maintained home will WOW you! </a:t>
            </a:r>
          </a:p>
          <a:p>
            <a:endParaRPr lang="en-US" sz="1400" dirty="0">
              <a:solidFill>
                <a:srgbClr val="000000"/>
              </a:solidFill>
            </a:endParaRPr>
          </a:p>
          <a:p>
            <a:r>
              <a:rPr lang="en-US" sz="1400" dirty="0">
                <a:solidFill>
                  <a:srgbClr val="000000"/>
                </a:solidFill>
              </a:rPr>
              <a:t>Upon entering the home you will be greeted with wood flooring in the foyer and formal dining room. The home flows into the spacious living room and large open kitchen! The kitchen overlooks the living room with gas fireplace! Through the everyday dining area is the sunroom that takes you out into your large private fenced in yard. </a:t>
            </a:r>
          </a:p>
          <a:p>
            <a:endParaRPr lang="en-US" sz="1400" dirty="0">
              <a:solidFill>
                <a:srgbClr val="000000"/>
              </a:solidFill>
            </a:endParaRPr>
          </a:p>
          <a:p>
            <a:r>
              <a:rPr lang="en-US" sz="1400" dirty="0">
                <a:solidFill>
                  <a:srgbClr val="000000"/>
                </a:solidFill>
              </a:rPr>
              <a:t>The master bedroom is conveniently located downstairs and is equipped with an enormous walk in closet! Downstairs also offers a half bathroom and laundry room! Up the foyer stairs you will have three bedrooms and a full bath. One of the bedrooms is the FROG that is a true 4th bedroom. The home has recently had many updates/upgrades: HVAC, appliances, granite countertops, fenced yard, and garage door!</a:t>
            </a:r>
          </a:p>
          <a:p>
            <a:endParaRPr lang="en-US" sz="1400" dirty="0">
              <a:solidFill>
                <a:srgbClr val="000000"/>
              </a:solidFill>
            </a:endParaRPr>
          </a:p>
          <a:p>
            <a:r>
              <a:rPr lang="en-US" sz="1400" dirty="0">
                <a:solidFill>
                  <a:srgbClr val="000000"/>
                </a:solidFill>
              </a:rPr>
              <a:t>The home is also equipped with a home security system and sprinkler system. Age, </a:t>
            </a:r>
            <a:r>
              <a:rPr lang="en-US" sz="1400" dirty="0" err="1">
                <a:solidFill>
                  <a:srgbClr val="000000"/>
                </a:solidFill>
              </a:rPr>
              <a:t>sqft</a:t>
            </a:r>
            <a:r>
              <a:rPr lang="en-US" sz="1400" dirty="0">
                <a:solidFill>
                  <a:srgbClr val="000000"/>
                </a:solidFill>
              </a:rPr>
              <a:t>, taxes, acreage, HOA dues,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6950" y="7066770"/>
            <a:ext cx="143817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242</TotalTime>
  <Words>243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 NEEDS THIS ONE GONE!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40</cp:revision>
  <dcterms:created xsi:type="dcterms:W3CDTF">2006-08-16T00:00:00Z</dcterms:created>
  <dcterms:modified xsi:type="dcterms:W3CDTF">2018-08-01T17:25:08Z</dcterms:modified>
</cp:coreProperties>
</file>