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10/15/2018</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4000" dirty="0"/>
              <a:t>INCREDIBLE VALUE!</a:t>
            </a:r>
            <a:endParaRPr lang="en-US" sz="3200" spc="300" dirty="0">
              <a:ln w="10160">
                <a:noFill/>
                <a:prstDash val="solid"/>
              </a:ln>
              <a:solidFill>
                <a:srgbClr val="0070C0"/>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7004" y="8570437"/>
            <a:ext cx="1143000" cy="1362722"/>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16320" y="9273570"/>
            <a:ext cx="1349159"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accent5">
                    <a:lumMod val="50000"/>
                  </a:schemeClr>
                </a:solidFill>
              </a:rPr>
              <a:t>RE/MAX Pro Realty, 9209 University Blvd, Charleston, SC 29406</a:t>
            </a:r>
          </a:p>
        </p:txBody>
      </p:sp>
      <p:sp>
        <p:nvSpPr>
          <p:cNvPr id="8" name="Rectangle 7"/>
          <p:cNvSpPr/>
          <p:nvPr/>
        </p:nvSpPr>
        <p:spPr>
          <a:xfrm>
            <a:off x="1333500" y="8574690"/>
            <a:ext cx="3390900" cy="1292662"/>
          </a:xfrm>
          <a:prstGeom prst="rect">
            <a:avLst/>
          </a:prstGeom>
        </p:spPr>
        <p:txBody>
          <a:bodyPr wrap="square">
            <a:spAutoFit/>
          </a:bodyPr>
          <a:lstStyle/>
          <a:p>
            <a:r>
              <a:rPr lang="en-US" sz="1800" b="1" dirty="0">
                <a:solidFill>
                  <a:schemeClr val="accent5">
                    <a:lumMod val="50000"/>
                  </a:schemeClr>
                </a:solidFill>
              </a:rPr>
              <a:t>Mason Thurber</a:t>
            </a:r>
          </a:p>
          <a:p>
            <a:endParaRPr lang="en-US" sz="1800" i="1" dirty="0">
              <a:solidFill>
                <a:schemeClr val="accent5">
                  <a:lumMod val="50000"/>
                </a:schemeClr>
              </a:solidFill>
            </a:endParaRPr>
          </a:p>
          <a:p>
            <a:r>
              <a:rPr lang="en-US" sz="1400" dirty="0">
                <a:solidFill>
                  <a:schemeClr val="accent5">
                    <a:lumMod val="50000"/>
                  </a:schemeClr>
                </a:solidFill>
              </a:rPr>
              <a:t>(843) 709-5109 – C</a:t>
            </a:r>
            <a:br>
              <a:rPr lang="en-US" sz="1400" dirty="0">
                <a:solidFill>
                  <a:schemeClr val="accent5">
                    <a:lumMod val="50000"/>
                  </a:schemeClr>
                </a:solidFill>
              </a:rPr>
            </a:br>
            <a:r>
              <a:rPr lang="en-US" sz="1400" dirty="0">
                <a:solidFill>
                  <a:schemeClr val="accent5">
                    <a:lumMod val="50000"/>
                  </a:schemeClr>
                </a:solidFill>
              </a:rPr>
              <a:t>(843) 576-2699 – O</a:t>
            </a:r>
          </a:p>
          <a:p>
            <a:r>
              <a:rPr lang="en-US" sz="1400" dirty="0">
                <a:solidFill>
                  <a:schemeClr val="accent5">
                    <a:lumMod val="50000"/>
                  </a:schemeClr>
                </a:solidFill>
              </a:rPr>
              <a:t>mason@theeverettgroup.net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5080" y="975360"/>
            <a:ext cx="3697320" cy="2606040"/>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779736" y="975360"/>
            <a:ext cx="3725963"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800" dirty="0">
                <a:ln w="18415" cmpd="sng">
                  <a:solidFill>
                    <a:srgbClr val="FFFFFF"/>
                  </a:solidFill>
                  <a:prstDash val="solid"/>
                </a:ln>
                <a:effectLst>
                  <a:outerShdw blurRad="63500" dir="3600000" algn="tl" rotWithShape="0">
                    <a:srgbClr val="000000">
                      <a:alpha val="70000"/>
                    </a:srgbClr>
                  </a:outerShdw>
                </a:effectLst>
              </a:rPr>
              <a:t>1605 Jorrington St</a:t>
            </a:r>
          </a:p>
          <a:p>
            <a:pPr algn="r"/>
            <a:endParaRPr lang="en-US" sz="2400" dirty="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Park West</a:t>
            </a:r>
          </a:p>
          <a:p>
            <a:pPr algn="r"/>
            <a:r>
              <a:rPr lang="en-US" sz="2400" dirty="0">
                <a:ln w="18415" cmpd="sng">
                  <a:solidFill>
                    <a:srgbClr val="FFFFFF"/>
                  </a:solidFill>
                  <a:prstDash val="solid"/>
                </a:ln>
                <a:effectLst>
                  <a:outerShdw blurRad="63500" dir="3600000" algn="tl" rotWithShape="0">
                    <a:srgbClr val="000000">
                      <a:alpha val="70000"/>
                    </a:srgbClr>
                  </a:outerShdw>
                </a:effectLst>
              </a:rPr>
              <a:t>Mt Pleasant, SC 29466</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18018189</a:t>
            </a:r>
          </a:p>
          <a:p>
            <a:pPr algn="r"/>
            <a:r>
              <a:rPr lang="en-US" sz="2400" dirty="0">
                <a:ln w="18415" cmpd="sng">
                  <a:solidFill>
                    <a:srgbClr val="FFFFFF"/>
                  </a:solidFill>
                  <a:prstDash val="solid"/>
                </a:ln>
                <a:effectLst>
                  <a:outerShdw blurRad="63500" dir="3600000" algn="tl" rotWithShape="0">
                    <a:srgbClr val="000000">
                      <a:alpha val="70000"/>
                    </a:srgbClr>
                  </a:outerShdw>
                </a:effectLst>
              </a:rPr>
              <a:t>$409,000</a:t>
            </a:r>
          </a:p>
        </p:txBody>
      </p:sp>
      <p:pic>
        <p:nvPicPr>
          <p:cNvPr id="14" name="Picture 13"/>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6116320" y="8173014"/>
            <a:ext cx="1371600" cy="914400"/>
          </a:xfrm>
          <a:prstGeom prst="roundRect">
            <a:avLst/>
          </a:prstGeom>
          <a:ln>
            <a:noFill/>
          </a:ln>
          <a:effectLst>
            <a:outerShdw blurRad="190500" algn="tl" rotWithShape="0">
              <a:srgbClr val="000000">
                <a:alpha val="70000"/>
              </a:srgbClr>
            </a:outerShdw>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116320" y="5955087"/>
            <a:ext cx="1371600" cy="914400"/>
          </a:xfrm>
          <a:prstGeom prst="roundRect">
            <a:avLst/>
          </a:prstGeom>
          <a:ln>
            <a:noFill/>
          </a:ln>
          <a:effectLst>
            <a:outerShdw blurRad="190500" algn="tl" rotWithShape="0">
              <a:srgbClr val="000000">
                <a:alpha val="70000"/>
              </a:srgbClr>
            </a:outerShdw>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116320" y="3737161"/>
            <a:ext cx="1371600" cy="914400"/>
          </a:xfrm>
          <a:prstGeom prst="roundRect">
            <a:avLst/>
          </a:prstGeom>
          <a:ln>
            <a:noFill/>
          </a:ln>
          <a:effectLst>
            <a:outerShdw blurRad="190500" algn="tl" rotWithShape="0">
              <a:srgbClr val="000000">
                <a:alpha val="70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116320" y="4846124"/>
            <a:ext cx="1371600" cy="914400"/>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4" y="3642360"/>
            <a:ext cx="5827492" cy="4339606"/>
          </a:xfrm>
        </p:spPr>
        <p:txBody>
          <a:bodyPr anchor="ctr">
            <a:noAutofit/>
          </a:bodyPr>
          <a:lstStyle/>
          <a:p>
            <a:r>
              <a:rPr lang="en-US" sz="1400" b="1" i="1" dirty="0">
                <a:solidFill>
                  <a:srgbClr val="000000"/>
                </a:solidFill>
              </a:rPr>
              <a:t>NEW FLOORS HAVE BEEN INSTALLED! OPEN FLOOR PLAN!</a:t>
            </a:r>
          </a:p>
          <a:p>
            <a:endParaRPr lang="en-US" sz="1400" dirty="0">
              <a:solidFill>
                <a:srgbClr val="000000"/>
              </a:solidFill>
            </a:endParaRPr>
          </a:p>
          <a:p>
            <a:r>
              <a:rPr lang="en-US" sz="1400" dirty="0">
                <a:solidFill>
                  <a:srgbClr val="000000"/>
                </a:solidFill>
              </a:rPr>
              <a:t>This beautiful well maintained home will WOW you! Upon entering the home you will be greeted with NEW floors and an OPEN floor plan that flows from the two story foyer into the spacious living room and large open kitchen! The kitchen overlooks the living room with gas fireplace! Through the everyday dining area is the sunroom that takes you out into your large private fenced in yard. The master bedroom is conveniently located downstairs and is equipped with an enormous walk in closet along with a tray ceiling! Downstairs also offers a half bathroom and laundry room! Up the foyer stairs you will have 3 bedrooms and a full bath. The home has recently had many updates/upgrades: HVAC, appliances, granite countertops, fenced yard, and garage door. </a:t>
            </a:r>
          </a:p>
          <a:p>
            <a:r>
              <a:rPr lang="en-US" sz="1400" dirty="0">
                <a:solidFill>
                  <a:srgbClr val="000000"/>
                </a:solidFill>
              </a:rPr>
              <a:t>Up the foyer stairs you will have three bedrooms and a full bath. One of the bedrooms is the FROG that is a true 4th bedroom. The home is also equipped with a home security system and sprinkler system. Age, </a:t>
            </a:r>
            <a:r>
              <a:rPr lang="en-US" sz="1400" dirty="0" err="1">
                <a:solidFill>
                  <a:srgbClr val="000000"/>
                </a:solidFill>
              </a:rPr>
              <a:t>sqft</a:t>
            </a:r>
            <a:r>
              <a:rPr lang="en-US" sz="1400" dirty="0">
                <a:solidFill>
                  <a:srgbClr val="000000"/>
                </a:solidFill>
              </a:rPr>
              <a:t>, taxes, acreage, HOA dues, and schools are approximate buyer to verify any and all information deemed necessary.</a:t>
            </a:r>
          </a:p>
        </p:txBody>
      </p:sp>
      <p:pic>
        <p:nvPicPr>
          <p:cNvPr id="18" name="Picture 17"/>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116320" y="7064050"/>
            <a:ext cx="1371600" cy="914400"/>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0"/>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248</TotalTime>
  <Words>268</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INCREDIBLE VALUE!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42</cp:revision>
  <dcterms:created xsi:type="dcterms:W3CDTF">2006-08-16T00:00:00Z</dcterms:created>
  <dcterms:modified xsi:type="dcterms:W3CDTF">2018-10-15T16:21:59Z</dcterms:modified>
</cp:coreProperties>
</file>