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660" y="19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7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1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1" y="936092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7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7"/>
            <a:ext cx="3776134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8" y="7143457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4" y="7847564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6" y="7772349"/>
            <a:ext cx="2641955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5" y="7862616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4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0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7"/>
            <a:ext cx="248928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7" y="7866702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6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0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6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7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7745537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2" y="7745537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029200" y="8458200"/>
            <a:ext cx="16002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448300" y="8289142"/>
            <a:ext cx="7620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6858000" cy="396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35322" y="3048000"/>
            <a:ext cx="3200400" cy="1676400"/>
          </a:xfrm>
          <a:prstGeom prst="rect">
            <a:avLst/>
          </a:prstGeom>
          <a:solidFill>
            <a:schemeClr val="tx1"/>
          </a:solidFill>
          <a:ln w="2222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124200"/>
            <a:ext cx="3200400" cy="460586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1605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Sewee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Fort Rd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572" y="3731284"/>
            <a:ext cx="3009900" cy="828015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Wheatstone @ Park West</a:t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Mount Pleasant</a:t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MLS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# 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1409035</a:t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i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JUST REDUCED TO $179,000</a:t>
            </a:r>
            <a:endParaRPr lang="en-US" sz="1800" i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4776"/>
            <a:ext cx="3200400" cy="2310824"/>
          </a:xfrm>
          <a:prstGeom prst="plaqu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Marsh Front Lot</a:t>
            </a:r>
            <a:endParaRPr lang="en-US" sz="4000" i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185" y="4958864"/>
            <a:ext cx="5366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Beautiful lot at the end of the cul-de-sac, with gorgeous </a:t>
            </a:r>
            <a:r>
              <a:rPr lang="en-US" sz="1200" dirty="0" smtClean="0">
                <a:latin typeface="Century Gothic" panose="020B0502020202020204" pitchFamily="34" charset="0"/>
              </a:rPr>
              <a:t>180° </a:t>
            </a:r>
            <a:r>
              <a:rPr lang="en-US" sz="1200" dirty="0">
                <a:latin typeface="Century Gothic" panose="020B0502020202020204" pitchFamily="34" charset="0"/>
              </a:rPr>
              <a:t>views of the marsh and all of the wildlife.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Park </a:t>
            </a:r>
            <a:r>
              <a:rPr lang="en-US" sz="1200" dirty="0">
                <a:latin typeface="Century Gothic" panose="020B0502020202020204" pitchFamily="34" charset="0"/>
              </a:rPr>
              <a:t>West is a fantastic Community in the heart of Mt Pleasant.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Homes </a:t>
            </a:r>
            <a:r>
              <a:rPr lang="en-US" sz="1200" dirty="0">
                <a:latin typeface="Century Gothic" panose="020B0502020202020204" pitchFamily="34" charset="0"/>
              </a:rPr>
              <a:t>in this area are typically selling for </a:t>
            </a:r>
            <a:r>
              <a:rPr lang="en-US" sz="1200" dirty="0" smtClean="0">
                <a:latin typeface="Century Gothic" panose="020B0502020202020204" pitchFamily="34" charset="0"/>
              </a:rPr>
              <a:t>$400k - $600k </a:t>
            </a:r>
            <a:r>
              <a:rPr lang="en-US" sz="1200" dirty="0">
                <a:latin typeface="Century Gothic" panose="020B0502020202020204" pitchFamily="34" charset="0"/>
              </a:rPr>
              <a:t>range.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This </a:t>
            </a:r>
            <a:r>
              <a:rPr lang="en-US" sz="1200" dirty="0">
                <a:latin typeface="Century Gothic" panose="020B0502020202020204" pitchFamily="34" charset="0"/>
              </a:rPr>
              <a:t>is one of the last lots left in the Wheatstone section.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i="1" dirty="0" smtClean="0">
                <a:latin typeface="Century Gothic" panose="020B0502020202020204" pitchFamily="34" charset="0"/>
              </a:rPr>
              <a:t>It's </a:t>
            </a:r>
            <a:r>
              <a:rPr lang="en-US" sz="1200" i="1" dirty="0">
                <a:latin typeface="Century Gothic" panose="020B0502020202020204" pitchFamily="34" charset="0"/>
              </a:rPr>
              <a:t>time to build your dream home today!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17" y="8215076"/>
            <a:ext cx="1747081" cy="799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1237" y="8153400"/>
            <a:ext cx="409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 Deaton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 – 843-743-4219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– 843-769-5100</a:t>
            </a:r>
          </a:p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stephanie.deaton@agentowned.com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85" y="888928"/>
            <a:ext cx="1280437" cy="1702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7" y="888928"/>
            <a:ext cx="1280437" cy="1702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8" y="3314700"/>
            <a:ext cx="862013" cy="1143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09" y="3314700"/>
            <a:ext cx="862013" cy="114300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763615" y="7132320"/>
            <a:ext cx="5343815" cy="640080"/>
            <a:chOff x="752185" y="7132320"/>
            <a:chExt cx="5343815" cy="6400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85" y="7132320"/>
              <a:ext cx="963638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639" y="7132320"/>
              <a:ext cx="917553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005" y="7132320"/>
              <a:ext cx="968770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058" y="7132320"/>
              <a:ext cx="893942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687" y="7132320"/>
              <a:ext cx="1089196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747" y="7132320"/>
              <a:ext cx="481394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pic>
        <p:nvPicPr>
          <p:cNvPr id="1026" name="Picture 2" descr="Stephanie Dea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" y="8215076"/>
            <a:ext cx="693623" cy="7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51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75</TotalTime>
  <Words>86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Pushpin</vt:lpstr>
      <vt:lpstr>1605 Sewee Fort 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Sunday 2-4</dc:title>
  <dc:creator>CVH360</dc:creator>
  <cp:lastModifiedBy>atp1313@gmail.com</cp:lastModifiedBy>
  <cp:revision>15</cp:revision>
  <dcterms:created xsi:type="dcterms:W3CDTF">2006-08-16T00:00:00Z</dcterms:created>
  <dcterms:modified xsi:type="dcterms:W3CDTF">2014-06-06T16:51:52Z</dcterms:modified>
</cp:coreProperties>
</file>