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25" d="100"/>
          <a:sy n="125" d="100"/>
        </p:scale>
        <p:origin x="-660" y="214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6858000" cy="9144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68866" y="7490365"/>
            <a:ext cx="5537201" cy="71628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42464" y="1355987"/>
            <a:ext cx="5384800" cy="6442191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42950" y="1346201"/>
            <a:ext cx="5384800" cy="6442191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577141" y="936092"/>
            <a:ext cx="425873" cy="757107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5726221" y="1164981"/>
            <a:ext cx="755904" cy="42519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1" y="2393247"/>
            <a:ext cx="4292601" cy="2437453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1" y="4982163"/>
            <a:ext cx="4284134" cy="2032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78007" y="7143457"/>
            <a:ext cx="910366" cy="486833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80533" y="7143457"/>
            <a:ext cx="3776134" cy="486833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60448" y="7143457"/>
            <a:ext cx="415517" cy="486833"/>
          </a:xfrm>
        </p:spPr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1" y="1234254"/>
            <a:ext cx="1073150" cy="635188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73666" y="1475083"/>
            <a:ext cx="3884084" cy="587022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3734" y="2985907"/>
            <a:ext cx="4690533" cy="1816100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2201" y="4967113"/>
            <a:ext cx="4673600" cy="1746015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73836" y="2828543"/>
            <a:ext cx="2400300" cy="480364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3497580" y="2825751"/>
            <a:ext cx="2400300" cy="480694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8402" y="2829749"/>
            <a:ext cx="2204641" cy="109361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683002" y="2829748"/>
            <a:ext cx="2208276" cy="109728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73836" y="3925824"/>
            <a:ext cx="2420874" cy="37063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3483863" y="3926417"/>
            <a:ext cx="2420874" cy="37063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6858000" cy="9144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474133" y="8077384"/>
            <a:ext cx="5791201" cy="71628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3351654" y="806884"/>
            <a:ext cx="2841706" cy="7629728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3353562" y="804672"/>
            <a:ext cx="2841706" cy="7629728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561903" y="769157"/>
            <a:ext cx="2841706" cy="7629728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562356" y="768096"/>
            <a:ext cx="2841706" cy="7629728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1778330" y="391937"/>
            <a:ext cx="425873" cy="757107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4544381" y="609571"/>
            <a:ext cx="755904" cy="42519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831732" y="2693390"/>
            <a:ext cx="2298620" cy="2004049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3640718" y="1534658"/>
            <a:ext cx="2265594" cy="616731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861094" y="4831664"/>
            <a:ext cx="2286668" cy="2800533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4756274" y="7847564"/>
            <a:ext cx="910366" cy="486833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685916" y="7772349"/>
            <a:ext cx="2641955" cy="486833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5667985" y="7862616"/>
            <a:ext cx="415517" cy="486833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6858000" cy="9144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474133" y="8077384"/>
            <a:ext cx="5791201" cy="71628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561903" y="769157"/>
            <a:ext cx="2841706" cy="7629728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558794" y="767692"/>
            <a:ext cx="2841706" cy="7629728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3351654" y="806884"/>
            <a:ext cx="2841706" cy="7629728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3348576" y="805227"/>
            <a:ext cx="2841706" cy="7629728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1778330" y="391937"/>
            <a:ext cx="425873" cy="757107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4544381" y="609571"/>
            <a:ext cx="755904" cy="42519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829818" y="2694432"/>
            <a:ext cx="2297430" cy="199948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3673962" y="1609696"/>
            <a:ext cx="2185397" cy="6052549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864108" y="4828032"/>
            <a:ext cx="2283714" cy="280416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4759452" y="7851650"/>
            <a:ext cx="910366" cy="486833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685927" y="7774717"/>
            <a:ext cx="2489282" cy="486833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5671567" y="7866702"/>
            <a:ext cx="415517" cy="486833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6858000" cy="9144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471488" y="8092440"/>
            <a:ext cx="5940743" cy="71628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8640" y="767080"/>
            <a:ext cx="5772150" cy="7620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48640" y="768096"/>
            <a:ext cx="5772150" cy="7620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407806" y="364121"/>
            <a:ext cx="425873" cy="757107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5920955" y="562905"/>
            <a:ext cx="755904" cy="425196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1267" y="1090110"/>
            <a:ext cx="5223934" cy="16033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825676"/>
            <a:ext cx="4647304" cy="48050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840941" y="7745537"/>
            <a:ext cx="910366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10/10/2014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7745537"/>
            <a:ext cx="4155141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52652" y="7745537"/>
            <a:ext cx="415517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jpeg"/><Relationship Id="rId3" Type="http://schemas.openxmlformats.org/officeDocument/2006/relationships/image" Target="../media/image6.gif"/><Relationship Id="rId7" Type="http://schemas.openxmlformats.org/officeDocument/2006/relationships/image" Target="../media/image10.jpeg"/><Relationship Id="rId12" Type="http://schemas.openxmlformats.org/officeDocument/2006/relationships/image" Target="../media/image15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g"/><Relationship Id="rId10" Type="http://schemas.openxmlformats.org/officeDocument/2006/relationships/image" Target="../media/image13.jpeg"/><Relationship Id="rId4" Type="http://schemas.openxmlformats.org/officeDocument/2006/relationships/image" Target="../media/image7.jpg"/><Relationship Id="rId9" Type="http://schemas.openxmlformats.org/officeDocument/2006/relationships/image" Target="../media/image12.jpeg"/><Relationship Id="rId1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ed Rectangle 34"/>
          <p:cNvSpPr/>
          <p:nvPr/>
        </p:nvSpPr>
        <p:spPr>
          <a:xfrm>
            <a:off x="5029200" y="8458200"/>
            <a:ext cx="1600200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ounded Rectangle 36"/>
          <p:cNvSpPr/>
          <p:nvPr/>
        </p:nvSpPr>
        <p:spPr>
          <a:xfrm>
            <a:off x="5448300" y="8289142"/>
            <a:ext cx="762000" cy="6858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6858000" cy="39624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835322" y="3048000"/>
            <a:ext cx="3200400" cy="1676400"/>
          </a:xfrm>
          <a:prstGeom prst="rect">
            <a:avLst/>
          </a:prstGeom>
          <a:solidFill>
            <a:schemeClr val="tx1"/>
          </a:solidFill>
          <a:ln w="22225" cmpd="thickThin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3124200"/>
            <a:ext cx="3200400" cy="460586"/>
          </a:xfrm>
        </p:spPr>
        <p:txBody>
          <a:bodyPr anchor="ctr">
            <a:no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1605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Sewee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Fort Rd</a:t>
            </a:r>
            <a:endParaRPr lang="en-US" sz="2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30572" y="3581400"/>
            <a:ext cx="3009900" cy="11430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r>
              <a:rPr lang="en-US" sz="1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Wheatstone @ Park West</a:t>
            </a:r>
            <a:br>
              <a:rPr lang="en-US" sz="1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n-US" sz="1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Mount Pleasant</a:t>
            </a:r>
            <a:br>
              <a:rPr lang="en-US" sz="1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n-US" sz="1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MLS</a:t>
            </a:r>
            <a:r>
              <a:rPr lang="en-US" sz="1800" dirty="0">
                <a:solidFill>
                  <a:schemeClr val="bg1"/>
                </a:solidFill>
                <a:latin typeface="Century Gothic" panose="020B0502020202020204" pitchFamily="34" charset="0"/>
              </a:rPr>
              <a:t># </a:t>
            </a:r>
            <a:r>
              <a:rPr lang="en-US" sz="1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1409035</a:t>
            </a:r>
            <a:br>
              <a:rPr lang="en-US" sz="1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n-US" sz="1800" i="1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Priced to Sell at $179,000</a:t>
            </a:r>
            <a:endParaRPr lang="en-US" sz="1800" i="1" dirty="0">
              <a:solidFill>
                <a:srgbClr val="FFFF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584776"/>
            <a:ext cx="3200400" cy="2310824"/>
          </a:xfrm>
          <a:prstGeom prst="plaque">
            <a:avLst/>
          </a:prstGeo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</p:pic>
      <p:sp>
        <p:nvSpPr>
          <p:cNvPr id="5" name="TextBox 4"/>
          <p:cNvSpPr txBox="1"/>
          <p:nvPr/>
        </p:nvSpPr>
        <p:spPr>
          <a:xfrm>
            <a:off x="0" y="0"/>
            <a:ext cx="685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dwardian Script ITC" panose="030303020407070D0804" pitchFamily="66" charset="0"/>
              </a:rPr>
              <a:t>Marsh Front </a:t>
            </a:r>
            <a:r>
              <a:rPr lang="en-US" sz="3600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dwardian Script ITC" panose="030303020407070D0804" pitchFamily="66" charset="0"/>
              </a:rPr>
              <a:t>Lot - 3.5% </a:t>
            </a:r>
            <a:r>
              <a:rPr lang="en-US" sz="3600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dwardian Script ITC" panose="030303020407070D0804" pitchFamily="66" charset="0"/>
              </a:rPr>
              <a:t>Commission</a:t>
            </a:r>
            <a:endParaRPr lang="en-US" sz="3600" i="1" spc="3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dwardian Script ITC" panose="030303020407070D0804" pitchFamily="66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52185" y="4958864"/>
            <a:ext cx="536667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latin typeface="Century Gothic" panose="020B0502020202020204" pitchFamily="34" charset="0"/>
              </a:rPr>
              <a:t>Beautiful lot at the end of the cul-de-sac, with gorgeous </a:t>
            </a:r>
            <a:r>
              <a:rPr lang="en-US" sz="1200" dirty="0" smtClean="0">
                <a:latin typeface="Century Gothic" panose="020B0502020202020204" pitchFamily="34" charset="0"/>
              </a:rPr>
              <a:t>180° </a:t>
            </a:r>
            <a:r>
              <a:rPr lang="en-US" sz="1200" dirty="0">
                <a:latin typeface="Century Gothic" panose="020B0502020202020204" pitchFamily="34" charset="0"/>
              </a:rPr>
              <a:t>views of the marsh and all of the wildlife. </a:t>
            </a:r>
            <a:endParaRPr lang="en-US" sz="1200" dirty="0" smtClean="0">
              <a:latin typeface="Century Gothic" panose="020B0502020202020204" pitchFamily="34" charset="0"/>
            </a:endParaRPr>
          </a:p>
          <a:p>
            <a:pPr algn="ctr"/>
            <a:endParaRPr lang="en-US" sz="1200" dirty="0">
              <a:latin typeface="Century Gothic" panose="020B0502020202020204" pitchFamily="34" charset="0"/>
            </a:endParaRPr>
          </a:p>
          <a:p>
            <a:pPr algn="ctr"/>
            <a:r>
              <a:rPr lang="en-US" sz="1200" dirty="0" smtClean="0">
                <a:latin typeface="Century Gothic" panose="020B0502020202020204" pitchFamily="34" charset="0"/>
              </a:rPr>
              <a:t>Park </a:t>
            </a:r>
            <a:r>
              <a:rPr lang="en-US" sz="1200" dirty="0">
                <a:latin typeface="Century Gothic" panose="020B0502020202020204" pitchFamily="34" charset="0"/>
              </a:rPr>
              <a:t>West is a fantastic Community in the heart of Mt Pleasant. </a:t>
            </a:r>
            <a:endParaRPr lang="en-US" sz="1200" dirty="0" smtClean="0">
              <a:latin typeface="Century Gothic" panose="020B0502020202020204" pitchFamily="34" charset="0"/>
            </a:endParaRPr>
          </a:p>
          <a:p>
            <a:pPr algn="ctr"/>
            <a:endParaRPr lang="en-US" sz="1200" dirty="0">
              <a:latin typeface="Century Gothic" panose="020B0502020202020204" pitchFamily="34" charset="0"/>
            </a:endParaRPr>
          </a:p>
          <a:p>
            <a:pPr algn="ctr"/>
            <a:r>
              <a:rPr lang="en-US" sz="1200" dirty="0" smtClean="0">
                <a:latin typeface="Century Gothic" panose="020B0502020202020204" pitchFamily="34" charset="0"/>
              </a:rPr>
              <a:t>Homes </a:t>
            </a:r>
            <a:r>
              <a:rPr lang="en-US" sz="1200" dirty="0">
                <a:latin typeface="Century Gothic" panose="020B0502020202020204" pitchFamily="34" charset="0"/>
              </a:rPr>
              <a:t>in this area are typically selling for </a:t>
            </a:r>
            <a:r>
              <a:rPr lang="en-US" sz="1200" dirty="0" smtClean="0">
                <a:latin typeface="Century Gothic" panose="020B0502020202020204" pitchFamily="34" charset="0"/>
              </a:rPr>
              <a:t>$400k - $600k </a:t>
            </a:r>
            <a:r>
              <a:rPr lang="en-US" sz="1200" dirty="0">
                <a:latin typeface="Century Gothic" panose="020B0502020202020204" pitchFamily="34" charset="0"/>
              </a:rPr>
              <a:t>range. </a:t>
            </a:r>
            <a:endParaRPr lang="en-US" sz="1200" dirty="0" smtClean="0">
              <a:latin typeface="Century Gothic" panose="020B0502020202020204" pitchFamily="34" charset="0"/>
            </a:endParaRPr>
          </a:p>
          <a:p>
            <a:pPr algn="ctr"/>
            <a:endParaRPr lang="en-US" sz="1200" dirty="0">
              <a:latin typeface="Century Gothic" panose="020B0502020202020204" pitchFamily="34" charset="0"/>
            </a:endParaRPr>
          </a:p>
          <a:p>
            <a:pPr algn="ctr"/>
            <a:r>
              <a:rPr lang="en-US" sz="1200" dirty="0" smtClean="0">
                <a:latin typeface="Century Gothic" panose="020B0502020202020204" pitchFamily="34" charset="0"/>
              </a:rPr>
              <a:t>This </a:t>
            </a:r>
            <a:r>
              <a:rPr lang="en-US" sz="1200" dirty="0">
                <a:latin typeface="Century Gothic" panose="020B0502020202020204" pitchFamily="34" charset="0"/>
              </a:rPr>
              <a:t>is one of the last lots left in the Wheatstone section. </a:t>
            </a:r>
            <a:endParaRPr lang="en-US" sz="1200" dirty="0" smtClean="0">
              <a:latin typeface="Century Gothic" panose="020B0502020202020204" pitchFamily="34" charset="0"/>
            </a:endParaRPr>
          </a:p>
          <a:p>
            <a:pPr algn="ctr"/>
            <a:endParaRPr lang="en-US" sz="1200" dirty="0">
              <a:latin typeface="Century Gothic" panose="020B0502020202020204" pitchFamily="34" charset="0"/>
            </a:endParaRPr>
          </a:p>
          <a:p>
            <a:pPr algn="ctr"/>
            <a:r>
              <a:rPr lang="en-US" sz="1200" i="1" dirty="0" smtClean="0">
                <a:latin typeface="Century Gothic" panose="020B0502020202020204" pitchFamily="34" charset="0"/>
              </a:rPr>
              <a:t>It's </a:t>
            </a:r>
            <a:r>
              <a:rPr lang="en-US" sz="1200" i="1" dirty="0">
                <a:latin typeface="Century Gothic" panose="020B0502020202020204" pitchFamily="34" charset="0"/>
              </a:rPr>
              <a:t>time to build your dream home today!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8517" y="8215076"/>
            <a:ext cx="1747081" cy="79997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61237" y="8153400"/>
            <a:ext cx="4097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Stephanie Deaton</a:t>
            </a:r>
            <a:b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</a:br>
            <a:r>
              <a:rPr lang="en-US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M – 843-743-4219</a:t>
            </a:r>
          </a:p>
          <a:p>
            <a:r>
              <a:rPr lang="en-US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O – 843-769-5100</a:t>
            </a:r>
          </a:p>
          <a:p>
            <a:r>
              <a:rPr lang="en-US" sz="10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stephanie.deaton@agentowned.com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1085" y="888928"/>
            <a:ext cx="1280437" cy="170252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177" y="888928"/>
            <a:ext cx="1280437" cy="170252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178" y="3314700"/>
            <a:ext cx="862013" cy="114300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509" y="3314700"/>
            <a:ext cx="862013" cy="1143000"/>
          </a:xfrm>
          <a:prstGeom prst="rect">
            <a:avLst/>
          </a:prstGeom>
          <a:ln>
            <a:solidFill>
              <a:schemeClr val="bg1"/>
            </a:solidFill>
          </a:ln>
        </p:spPr>
      </p:pic>
      <p:grpSp>
        <p:nvGrpSpPr>
          <p:cNvPr id="38" name="Group 37"/>
          <p:cNvGrpSpPr/>
          <p:nvPr/>
        </p:nvGrpSpPr>
        <p:grpSpPr>
          <a:xfrm>
            <a:off x="763615" y="7132320"/>
            <a:ext cx="5343815" cy="640080"/>
            <a:chOff x="752185" y="7132320"/>
            <a:chExt cx="5343815" cy="640080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185" y="7132320"/>
              <a:ext cx="963638" cy="640080"/>
            </a:xfrm>
            <a:prstGeom prst="rect">
              <a:avLst/>
            </a:prstGeom>
            <a:ln w="12700">
              <a:solidFill>
                <a:schemeClr val="bg1"/>
              </a:solidFill>
            </a:ln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78639" y="7132320"/>
              <a:ext cx="917553" cy="640080"/>
            </a:xfrm>
            <a:prstGeom prst="rect">
              <a:avLst/>
            </a:prstGeom>
            <a:ln w="12700">
              <a:solidFill>
                <a:schemeClr val="bg1"/>
              </a:solidFill>
            </a:ln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4005" y="7132320"/>
              <a:ext cx="968770" cy="640080"/>
            </a:xfrm>
            <a:prstGeom prst="rect">
              <a:avLst/>
            </a:prstGeom>
            <a:ln w="12700">
              <a:solidFill>
                <a:schemeClr val="bg1"/>
              </a:solidFill>
            </a:ln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02058" y="7132320"/>
              <a:ext cx="893942" cy="640080"/>
            </a:xfrm>
            <a:prstGeom prst="rect">
              <a:avLst/>
            </a:prstGeom>
            <a:ln w="12700">
              <a:solidFill>
                <a:schemeClr val="bg1"/>
              </a:solidFill>
            </a:ln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1687" y="7132320"/>
              <a:ext cx="1089196" cy="640080"/>
            </a:xfrm>
            <a:prstGeom prst="rect">
              <a:avLst/>
            </a:prstGeom>
            <a:ln w="12700">
              <a:solidFill>
                <a:schemeClr val="bg1"/>
              </a:solidFill>
            </a:ln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6747" y="7132320"/>
              <a:ext cx="481394" cy="640080"/>
            </a:xfrm>
            <a:prstGeom prst="rect">
              <a:avLst/>
            </a:prstGeom>
            <a:ln w="12700">
              <a:solidFill>
                <a:schemeClr val="bg1"/>
              </a:solidFill>
            </a:ln>
          </p:spPr>
        </p:pic>
      </p:grpSp>
      <p:pic>
        <p:nvPicPr>
          <p:cNvPr id="1026" name="Picture 2" descr="Stephanie Deaton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62" y="8215076"/>
            <a:ext cx="693623" cy="799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995131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87</TotalTime>
  <Words>90</Words>
  <Application>Microsoft Office PowerPoint</Application>
  <PresentationFormat>On-screen Show (4:3)</PresentationFormat>
  <Paragraphs>15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Pushpin</vt:lpstr>
      <vt:lpstr>1605 Sewee Fort Rd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Open House Sunday 2-4</dc:title>
  <dc:creator>CVH360</dc:creator>
  <cp:lastModifiedBy>atp1313@gmail.com</cp:lastModifiedBy>
  <cp:revision>17</cp:revision>
  <dcterms:created xsi:type="dcterms:W3CDTF">2006-08-16T00:00:00Z</dcterms:created>
  <dcterms:modified xsi:type="dcterms:W3CDTF">2014-10-10T13:38:28Z</dcterms:modified>
</cp:coreProperties>
</file>