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820" y="-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jpg"/><Relationship Id="rId7" Type="http://schemas.openxmlformats.org/officeDocument/2006/relationships/hyperlink" Target="mailto:bobglover08@gmail.com" TargetMode="External"/><Relationship Id="rId12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riser@ccim.net" TargetMode="External"/><Relationship Id="rId11" Type="http://schemas.openxmlformats.org/officeDocument/2006/relationships/image" Target="../media/image7.jpg"/><Relationship Id="rId5" Type="http://schemas.openxmlformats.org/officeDocument/2006/relationships/image" Target="../media/image3.jpg"/><Relationship Id="rId10" Type="http://schemas.openxmlformats.org/officeDocument/2006/relationships/image" Target="../media/image6.jpg"/><Relationship Id="rId4" Type="http://schemas.openxmlformats.org/officeDocument/2006/relationships/image" Target="../media/image2.jpg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769138"/>
            <a:ext cx="3886200" cy="29146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769138"/>
            <a:ext cx="3886199" cy="291465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1605 Waterside Blvd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Pimlico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Moncks Corner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MLS# 1422367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$179,900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9" y="5024426"/>
            <a:ext cx="5486401" cy="1681174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Priced reduced from $219,000 ( $35,100.00 ) to allow Buyer to modernize as they feel is necessary.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Backs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up to Lake Hastie, a man made fishing lake 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…no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 boats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At closing, owner will pay CNT Foundations LLC $9,350.00 to repair brick work &amp; foundation issues with full price offer.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2"/>
          <a:stretch/>
        </p:blipFill>
        <p:spPr>
          <a:xfrm>
            <a:off x="-2" y="3767126"/>
            <a:ext cx="2286001" cy="2633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2" y="3767127"/>
            <a:ext cx="1676398" cy="1257298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" y="8763000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Michelle Riser &amp; Bob Glover</a:t>
            </a:r>
          </a:p>
          <a:p>
            <a:pPr algn="ctr"/>
            <a:r>
              <a:rPr lang="en-US" sz="1400" dirty="0" smtClean="0"/>
              <a:t>843-860-1229 (Michelle) | 843-693-1837 (Bob)</a:t>
            </a:r>
          </a:p>
          <a:p>
            <a:pPr algn="ctr"/>
            <a:r>
              <a:rPr lang="en-US" sz="1400" dirty="0" smtClean="0">
                <a:hlinkClick r:id="rId6"/>
              </a:rPr>
              <a:t>mriser@ccim.net</a:t>
            </a:r>
            <a:r>
              <a:rPr lang="en-US" sz="1400" dirty="0"/>
              <a:t> | </a:t>
            </a:r>
            <a:r>
              <a:rPr lang="en-US" sz="1400" dirty="0" smtClean="0">
                <a:hlinkClick r:id="rId7"/>
              </a:rPr>
              <a:t>bobglover08@gmail.com</a:t>
            </a:r>
            <a:r>
              <a:rPr lang="en-US" sz="1400" dirty="0" smtClean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84775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Price Reduced! Upgrade Potential!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3"/>
          <p:cNvPicPr>
            <a:picLocks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1" t="-1" b="-1"/>
          <a:stretch/>
        </p:blipFill>
        <p:spPr bwMode="auto">
          <a:xfrm>
            <a:off x="1" y="6705600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2" y="3767127"/>
            <a:ext cx="1676398" cy="12572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2" y="3767127"/>
            <a:ext cx="1676398" cy="1257299"/>
          </a:xfrm>
          <a:prstGeom prst="rect">
            <a:avLst/>
          </a:prstGeom>
        </p:spPr>
      </p:pic>
      <p:pic>
        <p:nvPicPr>
          <p:cNvPr id="22" name="Picture 3"/>
          <p:cNvPicPr>
            <a:picLocks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3" r="4061"/>
          <a:stretch/>
        </p:blipFill>
        <p:spPr bwMode="auto">
          <a:xfrm>
            <a:off x="2743201" y="6705600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"/>
          <p:cNvPicPr>
            <a:picLocks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2" r="5194"/>
          <a:stretch/>
        </p:blipFill>
        <p:spPr bwMode="auto">
          <a:xfrm>
            <a:off x="5486401" y="6705600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101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1605 Waterside Blvd  Pimlico Moncks Corner MLS# 1422367 $179,900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22</cp:revision>
  <dcterms:created xsi:type="dcterms:W3CDTF">2006-08-16T00:00:00Z</dcterms:created>
  <dcterms:modified xsi:type="dcterms:W3CDTF">2014-09-17T13:34:28Z</dcterms:modified>
</cp:coreProperties>
</file>