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566"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9/18/2018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48" y="-10612"/>
            <a:ext cx="6858000" cy="1135290"/>
          </a:xfrm>
          <a:noFill/>
        </p:spPr>
        <p:txBody>
          <a:bodyPr anchor="ctr">
            <a:noAutofit/>
          </a:bodyPr>
          <a:lstStyle/>
          <a:p>
            <a:r>
              <a:rPr lang="en-US" sz="3000" i="1" dirty="0">
                <a:solidFill>
                  <a:schemeClr val="bg2">
                    <a:lumMod val="25000"/>
                  </a:schemeClr>
                </a:solidFill>
                <a:latin typeface="Bodoni MT" panose="02070603080606020203" pitchFamily="18" charset="0"/>
                <a:cs typeface="Arial" panose="020B0604020202020204" pitchFamily="34" charset="0"/>
              </a:rPr>
              <a:t>Spectacular 5 Bedroom 3 Full Bath Home </a:t>
            </a:r>
            <a:r>
              <a:rPr lang="en-US" sz="2400" i="1" dirty="0">
                <a:solidFill>
                  <a:schemeClr val="bg2">
                    <a:lumMod val="25000"/>
                  </a:schemeClr>
                </a:solidFill>
                <a:latin typeface="Bodoni MT" panose="02070603080606020203" pitchFamily="18" charset="0"/>
                <a:cs typeface="Arial" panose="020B0604020202020204" pitchFamily="34" charset="0"/>
              </a:rPr>
              <a:t>Beautifully Upgraded On ½ Acre </a:t>
            </a:r>
            <a:r>
              <a:rPr lang="en-US" sz="2400" i="1" dirty="0" err="1">
                <a:solidFill>
                  <a:schemeClr val="bg2">
                    <a:lumMod val="25000"/>
                  </a:schemeClr>
                </a:solidFill>
                <a:latin typeface="Bodoni MT" panose="02070603080606020203" pitchFamily="18" charset="0"/>
                <a:cs typeface="Arial" panose="020B0604020202020204" pitchFamily="34" charset="0"/>
              </a:rPr>
              <a:t>Cul</a:t>
            </a:r>
            <a:r>
              <a:rPr lang="en-US" sz="2400" i="1" dirty="0">
                <a:solidFill>
                  <a:schemeClr val="bg2">
                    <a:lumMod val="25000"/>
                  </a:schemeClr>
                </a:solidFill>
                <a:latin typeface="Bodoni MT" panose="02070603080606020203" pitchFamily="18" charset="0"/>
                <a:cs typeface="Arial" panose="020B0604020202020204" pitchFamily="34" charset="0"/>
              </a:rPr>
              <a:t> De Sac Lot</a:t>
            </a:r>
            <a:endParaRPr lang="en-US" sz="2800" dirty="0">
              <a:solidFill>
                <a:schemeClr val="bg2">
                  <a:lumMod val="25000"/>
                </a:schemeClr>
              </a:solidFill>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63427" y="5770051"/>
            <a:ext cx="6734643" cy="2423107"/>
          </a:xfrm>
        </p:spPr>
        <p:txBody>
          <a:bodyPr anchor="ctr">
            <a:noAutofit/>
          </a:bodyPr>
          <a:lstStyle/>
          <a:p>
            <a:r>
              <a:rPr lang="en-US" sz="17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If you need space this is the home for you! Like new home on approximately</a:t>
            </a:r>
            <a:br>
              <a:rPr lang="en-US" sz="17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br>
            <a:r>
              <a:rPr lang="en-US" sz="17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1/2 acre cul-de-sac lot. 5 bedrooms and 3 full baths. Open floor plan with wood flooring throughout the 1st story. Large eat in kitchen with island and open to living area. Separate dining room currently being used for home school. Separate study/office area. Large master suite with huge walk in closet. Plus 3 more spacious bedrooms upstairs with another 1st floor Guest bedroom and full bath. Backyard is completely fenced in with lots of room for entertaining and playing.</a:t>
            </a:r>
          </a:p>
        </p:txBody>
      </p:sp>
      <p:sp>
        <p:nvSpPr>
          <p:cNvPr id="16" name="Rectangle 15"/>
          <p:cNvSpPr/>
          <p:nvPr/>
        </p:nvSpPr>
        <p:spPr>
          <a:xfrm>
            <a:off x="1298897"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1748" y="3681060"/>
            <a:ext cx="6858000" cy="707886"/>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1607 Stovall Court</a:t>
            </a:r>
          </a:p>
          <a:p>
            <a:pPr algn="ct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Lakeside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Johns Island, SC 29455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18024625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$420,000</a:t>
            </a:r>
          </a:p>
        </p:txBody>
      </p:sp>
      <p:sp>
        <p:nvSpPr>
          <p:cNvPr id="23" name="Rectangle 22"/>
          <p:cNvSpPr/>
          <p:nvPr/>
        </p:nvSpPr>
        <p:spPr>
          <a:xfrm>
            <a:off x="3495"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12182" y="1233380"/>
            <a:ext cx="2433637" cy="2286000"/>
          </a:xfrm>
          <a:prstGeom prst="rect">
            <a:avLst/>
          </a:prstGeom>
          <a:ln>
            <a:solidFill>
              <a:schemeClr val="bg2">
                <a:lumMod val="75000"/>
              </a:schemeClr>
            </a:solidFill>
          </a:ln>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679" y="1233380"/>
            <a:ext cx="1714500" cy="2286000"/>
          </a:xfrm>
          <a:prstGeom prst="rect">
            <a:avLst/>
          </a:prstGeom>
          <a:ln>
            <a:solidFill>
              <a:schemeClr val="bg2">
                <a:lumMod val="75000"/>
              </a:schemeClr>
            </a:solidFill>
          </a:ln>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81822" y="1233380"/>
            <a:ext cx="1714500" cy="2286000"/>
          </a:xfrm>
          <a:prstGeom prst="rect">
            <a:avLst/>
          </a:prstGeom>
          <a:ln>
            <a:solidFill>
              <a:schemeClr val="bg2">
                <a:lumMod val="75000"/>
              </a:schemeClr>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679" y="4550627"/>
            <a:ext cx="808744" cy="1078326"/>
          </a:xfrm>
          <a:prstGeom prst="rect">
            <a:avLst/>
          </a:prstGeom>
          <a:ln>
            <a:solidFill>
              <a:schemeClr val="bg2">
                <a:lumMod val="75000"/>
              </a:schemeClr>
            </a:solidFill>
          </a:ln>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9329" y="4550628"/>
            <a:ext cx="808743" cy="1078325"/>
          </a:xfrm>
          <a:prstGeom prst="rect">
            <a:avLst/>
          </a:prstGeom>
          <a:ln>
            <a:solidFill>
              <a:schemeClr val="bg2">
                <a:lumMod val="75000"/>
              </a:schemeClr>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36979" y="4550627"/>
            <a:ext cx="808744" cy="1078325"/>
          </a:xfrm>
          <a:prstGeom prst="rect">
            <a:avLst/>
          </a:prstGeom>
          <a:ln>
            <a:solidFill>
              <a:schemeClr val="bg2">
                <a:lumMod val="75000"/>
              </a:schemeClr>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12279" y="4550627"/>
            <a:ext cx="808743" cy="1078325"/>
          </a:xfrm>
          <a:prstGeom prst="rect">
            <a:avLst/>
          </a:prstGeom>
          <a:ln>
            <a:solidFill>
              <a:schemeClr val="bg2">
                <a:lumMod val="75000"/>
              </a:schemeClr>
            </a:solidFill>
          </a:ln>
        </p:spPr>
      </p:pic>
      <p:pic>
        <p:nvPicPr>
          <p:cNvPr id="19" name="Picture 18">
            <a:extLst>
              <a:ext uri="{FF2B5EF4-FFF2-40B4-BE49-F238E27FC236}">
                <a16:creationId xmlns:a16="http://schemas.microsoft.com/office/drawing/2014/main" id="{FC86CD1F-D5A4-4389-A3F1-13E7A95DA7A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024629" y="4550627"/>
            <a:ext cx="808743" cy="1078325"/>
          </a:xfrm>
          <a:prstGeom prst="rect">
            <a:avLst/>
          </a:prstGeom>
          <a:ln>
            <a:solidFill>
              <a:schemeClr val="bg2">
                <a:lumMod val="75000"/>
              </a:schemeClr>
            </a:solidFill>
          </a:ln>
        </p:spPr>
      </p:pic>
      <p:pic>
        <p:nvPicPr>
          <p:cNvPr id="20" name="Picture 19">
            <a:extLst>
              <a:ext uri="{FF2B5EF4-FFF2-40B4-BE49-F238E27FC236}">
                <a16:creationId xmlns:a16="http://schemas.microsoft.com/office/drawing/2014/main" id="{5B42F95E-6719-41AF-AB95-BB211859ACF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999929" y="4550627"/>
            <a:ext cx="808743" cy="1078325"/>
          </a:xfrm>
          <a:prstGeom prst="rect">
            <a:avLst/>
          </a:prstGeom>
          <a:ln>
            <a:solidFill>
              <a:schemeClr val="bg2">
                <a:lumMod val="75000"/>
              </a:schemeClr>
            </a:solidFill>
          </a:ln>
        </p:spPr>
      </p:pic>
      <p:pic>
        <p:nvPicPr>
          <p:cNvPr id="29" name="Picture 28">
            <a:extLst>
              <a:ext uri="{FF2B5EF4-FFF2-40B4-BE49-F238E27FC236}">
                <a16:creationId xmlns:a16="http://schemas.microsoft.com/office/drawing/2014/main" id="{D33187B9-C00F-4897-852B-63305D55603D}"/>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987578" y="4550627"/>
            <a:ext cx="808743" cy="1078325"/>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80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Spectacular 5 Bedroom 3 Full Bath Home Beautifully Upgraded On ½ Acre Cul De Sac Lot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2018-09-18T17:35:51Z</dcterms:modified>
</cp:coreProperties>
</file>