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660"/>
  </p:normalViewPr>
  <p:slideViewPr>
    <p:cSldViewPr>
      <p:cViewPr>
        <p:scale>
          <a:sx n="125" d="100"/>
          <a:sy n="125" d="100"/>
        </p:scale>
        <p:origin x="768" y="1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7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6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0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-71628" y="-241936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-65151" y="10139361"/>
            <a:ext cx="7772400" cy="14763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0" y="0"/>
            <a:ext cx="7772400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38100" dist="38100" dir="5400000" algn="t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Rokkitt" panose="02000503050000020003" pitchFamily="2" charset="0"/>
              </a:rPr>
              <a:t>Motivated Sellers</a:t>
            </a:r>
            <a:r>
              <a:rPr lang="en-US" b="1" dirty="0" smtClean="0">
                <a:solidFill>
                  <a:schemeClr val="bg1"/>
                </a:solidFill>
                <a:latin typeface="Rokkitt" panose="02000503050000020003" pitchFamily="2" charset="0"/>
              </a:rPr>
              <a:t>!!!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  <a:latin typeface="Rokkitt" panose="02000503050000020003" pitchFamily="2" charset="0"/>
              </a:rPr>
              <a:t>Reduced To $599,900</a:t>
            </a:r>
            <a:endParaRPr lang="en-US" b="1" dirty="0">
              <a:solidFill>
                <a:schemeClr val="bg1"/>
              </a:solidFill>
              <a:latin typeface="Rokkitt" panose="02000503050000020003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05" y="819090"/>
            <a:ext cx="7768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kkitt" panose="02000503050000020003" pitchFamily="2" charset="0"/>
              </a:rPr>
              <a:t>1608 Sewee Fort Rd ~ Park West ~ Mount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kkitt" panose="02000503050000020003" pitchFamily="2" charset="0"/>
              </a:rPr>
              <a:t>Pleasant ~ MLS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kkitt" panose="02000503050000020003" pitchFamily="2" charset="0"/>
              </a:rPr>
              <a:t>#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kkitt" panose="02000503050000020003" pitchFamily="2" charset="0"/>
              </a:rPr>
              <a:t>15015511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kkitt" panose="02000503050000020003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30"/>
          <a:stretch/>
        </p:blipFill>
        <p:spPr bwMode="auto">
          <a:xfrm>
            <a:off x="1578496" y="1443625"/>
            <a:ext cx="4615408" cy="28235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1578496" y="4343400"/>
            <a:ext cx="4615408" cy="4801314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>
                  <a:alpha val="51000"/>
                </a:schemeClr>
              </a:gs>
              <a:gs pos="100000">
                <a:schemeClr val="bg1"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 numCol="1">
            <a:spAutoFit/>
          </a:bodyPr>
          <a:lstStyle/>
          <a:p>
            <a:pPr algn="ctr"/>
            <a:r>
              <a:rPr lang="en-US" sz="1800" dirty="0">
                <a:latin typeface="Rokkitt" panose="02000503050000020003" pitchFamily="2" charset="0"/>
              </a:rPr>
              <a:t>Dual Master Bedrooms Downstairs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.48 acre lot perfect for pool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4 BR / 3.5 baths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Viking, </a:t>
            </a:r>
            <a:r>
              <a:rPr lang="en-US" sz="1800" dirty="0" err="1">
                <a:latin typeface="Rokkitt" panose="02000503050000020003" pitchFamily="2" charset="0"/>
              </a:rPr>
              <a:t>Asko</a:t>
            </a:r>
            <a:r>
              <a:rPr lang="en-US" sz="1800" dirty="0">
                <a:latin typeface="Rokkitt" panose="02000503050000020003" pitchFamily="2" charset="0"/>
              </a:rPr>
              <a:t> appliances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Beautiful granite kitchen and bathrooms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Open concept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Gas fireplace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Full front and back porches AND side porch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Irrigation and lush landscaping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Corner lot </a:t>
            </a:r>
            <a:r>
              <a:rPr lang="en-US" sz="1800" dirty="0" smtClean="0">
                <a:latin typeface="Rokkitt" panose="02000503050000020003" pitchFamily="2" charset="0"/>
              </a:rPr>
              <a:t>cul-de-sac</a:t>
            </a:r>
            <a:endParaRPr lang="en-US" sz="1800" dirty="0">
              <a:latin typeface="Rokkitt" panose="02000503050000020003" pitchFamily="2" charset="0"/>
            </a:endParaRP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Vaulted ceilings, lots of natural light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Detached 2 car garage with unfinished frog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Breezeway for relaxing 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New A/C dual units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Excellent condition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Eat in kitchen and separate dining room</a:t>
            </a:r>
          </a:p>
          <a:p>
            <a:pPr algn="ctr"/>
            <a:r>
              <a:rPr lang="en-US" sz="1800" dirty="0">
                <a:latin typeface="Rokkitt" panose="02000503050000020003" pitchFamily="2" charset="0"/>
              </a:rPr>
              <a:t>Two HUGE bedrooms upstairs</a:t>
            </a:r>
            <a:endParaRPr lang="en-US" sz="1800" dirty="0">
              <a:latin typeface="Rokkitt" panose="02000503050000020003" pitchFamily="2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9" y="1443625"/>
            <a:ext cx="1078229" cy="80867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9" y="5590894"/>
            <a:ext cx="1078229" cy="80867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5" y="8336042"/>
            <a:ext cx="1078229" cy="80867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9" y="6963468"/>
            <a:ext cx="1078229" cy="80867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599" y="2822109"/>
            <a:ext cx="1078229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5" y="4200592"/>
            <a:ext cx="1078228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6" t="18866" r="44333" b="21065"/>
          <a:stretch/>
        </p:blipFill>
        <p:spPr bwMode="auto">
          <a:xfrm>
            <a:off x="6465571" y="1473175"/>
            <a:ext cx="1078228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1" y="2845748"/>
            <a:ext cx="1078228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70" y="4218321"/>
            <a:ext cx="1078228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65569" y="8336043"/>
            <a:ext cx="1078229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3810" y="9205555"/>
            <a:ext cx="2859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kkitt" panose="02000503050000020003" pitchFamily="2" charset="0"/>
              </a:rPr>
              <a:t>Therese M Jenkins</a:t>
            </a:r>
          </a:p>
          <a:p>
            <a:r>
              <a:rPr lang="en-US" sz="1400" dirty="0">
                <a:latin typeface="Rokkitt" panose="02000503050000020003" pitchFamily="2" charset="0"/>
              </a:rPr>
              <a:t>Mobile - (843) 568-9748</a:t>
            </a:r>
          </a:p>
          <a:p>
            <a:r>
              <a:rPr lang="en-US" sz="1400" dirty="0">
                <a:latin typeface="Rokkitt" panose="02000503050000020003" pitchFamily="2" charset="0"/>
              </a:rPr>
              <a:t>therese@beautifulhomesllc.com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05498" y="9144000"/>
            <a:ext cx="2866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Rokkitt" panose="02000503050000020003" pitchFamily="2" charset="0"/>
              </a:rPr>
              <a:t>Beautiful Homes Realty</a:t>
            </a:r>
          </a:p>
          <a:p>
            <a:pPr algn="r"/>
            <a:r>
              <a:rPr lang="en-US" sz="1400" dirty="0">
                <a:latin typeface="Rokkitt" panose="02000503050000020003" pitchFamily="2" charset="0"/>
              </a:rPr>
              <a:t>130 River Landing </a:t>
            </a:r>
            <a:r>
              <a:rPr lang="en-US" sz="1400" dirty="0" err="1">
                <a:latin typeface="Rokkitt" panose="02000503050000020003" pitchFamily="2" charset="0"/>
              </a:rPr>
              <a:t>Dr</a:t>
            </a:r>
            <a:r>
              <a:rPr lang="en-US" sz="1400" dirty="0">
                <a:latin typeface="Rokkitt" panose="02000503050000020003" pitchFamily="2" charset="0"/>
              </a:rPr>
              <a:t> #7322</a:t>
            </a:r>
          </a:p>
          <a:p>
            <a:pPr algn="r"/>
            <a:r>
              <a:rPr lang="en-US" sz="1400" dirty="0">
                <a:latin typeface="Rokkitt" panose="02000503050000020003" pitchFamily="2" charset="0"/>
              </a:rPr>
              <a:t>Charleston, SC 29492</a:t>
            </a:r>
          </a:p>
          <a:p>
            <a:pPr algn="r"/>
            <a:r>
              <a:rPr lang="en-US" sz="1400" dirty="0">
                <a:latin typeface="Rokkitt" panose="02000503050000020003" pitchFamily="2" charset="0"/>
              </a:rPr>
              <a:t>www.beautifulhomesllc.com</a:t>
            </a:r>
            <a:endParaRPr lang="en-US" sz="1100" dirty="0">
              <a:latin typeface="Rokkitt" panose="02000503050000020003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658" y="9314391"/>
            <a:ext cx="817767" cy="613325"/>
          </a:xfrm>
          <a:prstGeom prst="rect">
            <a:avLst/>
          </a:prstGeom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2" y="5579075"/>
            <a:ext cx="1078229" cy="80867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283" y="6957559"/>
            <a:ext cx="1078229" cy="80867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01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123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Rokkitt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14</cp:revision>
  <dcterms:created xsi:type="dcterms:W3CDTF">2006-08-16T00:00:00Z</dcterms:created>
  <dcterms:modified xsi:type="dcterms:W3CDTF">2015-08-19T21:26:53Z</dcterms:modified>
</cp:coreProperties>
</file>