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18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10/15/2019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50212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980945" y="9315649"/>
            <a:ext cx="1562527"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0"/>
            <a:ext cx="7782560" cy="957671"/>
          </a:xfrm>
        </p:spPr>
        <p:txBody>
          <a:bodyPr anchor="t">
            <a:noAutofit/>
          </a:bodyPr>
          <a:lstStyle/>
          <a:p>
            <a:pPr algn="l"/>
            <a:r>
              <a:rPr lang="en-US" sz="2000" b="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1608 Willowick Court</a:t>
            </a:r>
            <a:br>
              <a:rPr lang="en-US" sz="2000" b="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br>
            <a:r>
              <a:rPr lang="en-US" sz="18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Dunes West ~ Mt Pleasant</a:t>
            </a:r>
            <a:br>
              <a:rPr lang="en-US" sz="18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br>
            <a:r>
              <a:rPr lang="en-US" sz="18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MLS# 19027706 ~ $475,000</a:t>
            </a:r>
            <a:endParaRPr lang="en-US" sz="11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 y="6036464"/>
            <a:ext cx="7772399" cy="1995497"/>
          </a:xfrm>
        </p:spPr>
        <p:txBody>
          <a:bodyPr anchor="ctr">
            <a:noAutofit/>
          </a:bodyPr>
          <a:lstStyle/>
          <a:p>
            <a:r>
              <a:rPr lang="en-US" sz="1300" dirty="0">
                <a:solidFill>
                  <a:schemeClr val="tx1"/>
                </a:solidFill>
                <a:latin typeface="Arial Nova" panose="020B0504020202020204" pitchFamily="34" charset="0"/>
                <a:ea typeface="Tahoma" panose="020B0604030504040204" pitchFamily="34" charset="0"/>
                <a:cs typeface="Tahoma" panose="020B0604030504040204" pitchFamily="34" charset="0"/>
              </a:rPr>
              <a:t>Priced to sell! This 5 bedroom 3 bath home in highly desirable Dunes West is ready for new owners. Located on a quiet cul-de-sac pond site it offers everything the community has to offer at an affordable price. As you enter there is plenty of opportunity for a flex space room or an office across from the formal dining room. The antique white glazed cabinets and quartz countertops in the kitchen are stunning. Downstairs features hardwood floors which flow from the entry way into the living room with fireplace. Enjoy outdoor living on the screened in porch. The master suite features a spa bath and the tray ceiling. The large 5th bedroom could serve as an entertainment room, gym or whatever your heart desires. Home is being sold "as-is" and seller says "sell" so make an offer.</a:t>
            </a:r>
          </a:p>
        </p:txBody>
      </p:sp>
      <p:sp>
        <p:nvSpPr>
          <p:cNvPr id="6" name="Rectangle 5"/>
          <p:cNvSpPr/>
          <p:nvPr/>
        </p:nvSpPr>
        <p:spPr>
          <a:xfrm>
            <a:off x="0" y="9144000"/>
            <a:ext cx="7772400" cy="707886"/>
          </a:xfrm>
          <a:prstGeom prst="rect">
            <a:avLst/>
          </a:prstGeom>
        </p:spPr>
        <p:txBody>
          <a:bodyPr wrap="square">
            <a:spAutoFit/>
          </a:bodyPr>
          <a:lstStyle/>
          <a:p>
            <a:pPr algn="ctr"/>
            <a:r>
              <a:rPr lang="en-US" sz="1600" b="1" dirty="0">
                <a:latin typeface="Arial Nova" panose="020B0504020202020204" pitchFamily="34" charset="0"/>
                <a:ea typeface="Tahoma" panose="020B0604030504040204" pitchFamily="34" charset="0"/>
                <a:cs typeface="Tahoma" panose="020B0604030504040204" pitchFamily="34" charset="0"/>
              </a:rPr>
              <a:t>Hillary Jones</a:t>
            </a:r>
          </a:p>
          <a:p>
            <a:pPr algn="ctr"/>
            <a:r>
              <a:rPr lang="en-US" sz="1200" dirty="0">
                <a:latin typeface="Arial Nova" panose="020B0504020202020204" pitchFamily="34" charset="0"/>
                <a:ea typeface="Tahoma" panose="020B0604030504040204" pitchFamily="34" charset="0"/>
                <a:cs typeface="Tahoma" panose="020B0604030504040204" pitchFamily="34" charset="0"/>
              </a:rPr>
              <a:t>(843) 709-4666</a:t>
            </a:r>
            <a:br>
              <a:rPr lang="en-US" sz="1200"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hillaryjones@sc.rr.com | www.ahomeinsummerville.com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Arial Nova" panose="020B0504020202020204" pitchFamily="34" charset="0"/>
                <a:ea typeface="Tahoma" panose="020B0604030504040204" pitchFamily="34" charset="0"/>
                <a:cs typeface="Tahoma" panose="020B0604030504040204" pitchFamily="34" charset="0"/>
              </a:rPr>
              <a:t>Realty ONE Group Coastal | 1510 Trolley Rd | Summerville, SC 29485</a:t>
            </a:r>
          </a:p>
        </p:txBody>
      </p:sp>
      <p:sp>
        <p:nvSpPr>
          <p:cNvPr id="10" name="Down Ribbon 9"/>
          <p:cNvSpPr/>
          <p:nvPr/>
        </p:nvSpPr>
        <p:spPr>
          <a:xfrm>
            <a:off x="185251"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0" y="0"/>
            <a:ext cx="7772400" cy="492443"/>
          </a:xfrm>
          <a:prstGeom prst="rect">
            <a:avLst/>
          </a:prstGeom>
        </p:spPr>
        <p:txBody>
          <a:bodyPr wrap="square">
            <a:spAutoFit/>
          </a:bodyPr>
          <a:lstStyle/>
          <a:p>
            <a:pPr algn="r"/>
            <a:r>
              <a:rPr lang="en-US" sz="2600" b="1" i="1" dirty="0">
                <a:solidFill>
                  <a:srgbClr val="FFFF00"/>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Improved Price!</a:t>
            </a:r>
          </a:p>
        </p:txBody>
      </p:sp>
      <p:pic>
        <p:nvPicPr>
          <p:cNvPr id="19" name="Picture 6"/>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00315" y="5076825"/>
            <a:ext cx="1485441" cy="95963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229808" y="5076825"/>
            <a:ext cx="1485441" cy="95963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4686644" y="5076825"/>
            <a:ext cx="1485441" cy="95963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57150" y="5076825"/>
            <a:ext cx="1485441" cy="95963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767" y="9160748"/>
            <a:ext cx="592035" cy="674391"/>
          </a:xfrm>
          <a:prstGeom prst="rect">
            <a:avLst/>
          </a:prstGeom>
        </p:spPr>
      </p:pic>
      <p:sp>
        <p:nvSpPr>
          <p:cNvPr id="23" name="Rectangle 22">
            <a:extLst>
              <a:ext uri="{FF2B5EF4-FFF2-40B4-BE49-F238E27FC236}">
                <a16:creationId xmlns:a16="http://schemas.microsoft.com/office/drawing/2014/main" id="{A8C072E9-BED3-44A8-86D1-798DD981F8F1}"/>
              </a:ext>
            </a:extLst>
          </p:cNvPr>
          <p:cNvSpPr/>
          <p:nvPr/>
        </p:nvSpPr>
        <p:spPr>
          <a:xfrm rot="19425796">
            <a:off x="7466982" y="895705"/>
            <a:ext cx="2578961" cy="523220"/>
          </a:xfrm>
          <a:prstGeom prst="rect">
            <a:avLst/>
          </a:prstGeom>
        </p:spPr>
        <p:txBody>
          <a:bodyPr wrap="square">
            <a:spAutoFit/>
          </a:bodyPr>
          <a:lstStyle/>
          <a:p>
            <a:pPr algn="ctr"/>
            <a:r>
              <a:rPr lang="en-US" sz="2800" i="1" dirty="0">
                <a:solidFill>
                  <a:srgbClr val="FFFF00"/>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New Price!</a:t>
            </a:r>
            <a:endParaRPr lang="en-US" sz="2800" b="1" i="1" dirty="0">
              <a:solidFill>
                <a:srgbClr val="FFFF00"/>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endParaRPr>
          </a:p>
        </p:txBody>
      </p:sp>
      <p:pic>
        <p:nvPicPr>
          <p:cNvPr id="24" name="Picture 6">
            <a:extLst>
              <a:ext uri="{FF2B5EF4-FFF2-40B4-BE49-F238E27FC236}">
                <a16:creationId xmlns:a16="http://schemas.microsoft.com/office/drawing/2014/main" id="{0AF04105-6136-4BA4-BA75-A5AE7A9610C0}"/>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143480" y="5076825"/>
            <a:ext cx="1485441" cy="95963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6">
            <a:extLst>
              <a:ext uri="{FF2B5EF4-FFF2-40B4-BE49-F238E27FC236}">
                <a16:creationId xmlns:a16="http://schemas.microsoft.com/office/drawing/2014/main" id="{C82711F8-5F95-4930-A81E-674FF1100122}"/>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600315" y="8031961"/>
            <a:ext cx="1485441" cy="95963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6">
            <a:extLst>
              <a:ext uri="{FF2B5EF4-FFF2-40B4-BE49-F238E27FC236}">
                <a16:creationId xmlns:a16="http://schemas.microsoft.com/office/drawing/2014/main" id="{7DF54444-5A29-4BBE-A2E0-23D7A75A2B87}"/>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229808" y="8031961"/>
            <a:ext cx="1485441" cy="95963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6">
            <a:extLst>
              <a:ext uri="{FF2B5EF4-FFF2-40B4-BE49-F238E27FC236}">
                <a16:creationId xmlns:a16="http://schemas.microsoft.com/office/drawing/2014/main" id="{0A5525C5-16E1-49B9-92A6-490B04FC9D5B}"/>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686644" y="8031961"/>
            <a:ext cx="1485441" cy="95963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6">
            <a:extLst>
              <a:ext uri="{FF2B5EF4-FFF2-40B4-BE49-F238E27FC236}">
                <a16:creationId xmlns:a16="http://schemas.microsoft.com/office/drawing/2014/main" id="{7C537C1C-3D4B-475D-9C06-7546462B4B51}"/>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7150" y="8031961"/>
            <a:ext cx="1485441" cy="95963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6">
            <a:extLst>
              <a:ext uri="{FF2B5EF4-FFF2-40B4-BE49-F238E27FC236}">
                <a16:creationId xmlns:a16="http://schemas.microsoft.com/office/drawing/2014/main" id="{D22D7AA8-4AB7-4E60-8609-B4A08A974E2E}"/>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3143481" y="8031961"/>
            <a:ext cx="1485439" cy="959638"/>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241</TotalTime>
  <Words>200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Nova</vt:lpstr>
      <vt:lpstr>Calibri</vt:lpstr>
      <vt:lpstr>Gabriola</vt:lpstr>
      <vt:lpstr>Office Theme</vt:lpstr>
      <vt:lpstr>1608 Willowick Court Dunes West ~ Mt Pleasant MLS# 19027706 ~ $475,000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2019-10-15T13:20:49Z</dcterms:modified>
</cp:coreProperties>
</file>