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1038" y="24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2" y="8458200"/>
            <a:ext cx="7772400" cy="1621656"/>
          </a:xfrm>
          <a:prstGeom prst="rect">
            <a:avLst/>
          </a:prstGeom>
          <a:blipFill dpi="0" rotWithShape="1">
            <a:blip r:embed="rId3"/>
            <a:srcRect/>
            <a:tile tx="0" ty="0" sx="100000" sy="100000" flip="none" algn="tl"/>
          </a:blipFill>
        </p:spPr>
      </p:pic>
      <p:sp>
        <p:nvSpPr>
          <p:cNvPr id="2" name="Title 1"/>
          <p:cNvSpPr>
            <a:spLocks noGrp="1"/>
          </p:cNvSpPr>
          <p:nvPr>
            <p:ph type="ctrTitle"/>
          </p:nvPr>
        </p:nvSpPr>
        <p:spPr>
          <a:xfrm>
            <a:off x="-2722" y="76200"/>
            <a:ext cx="7772400" cy="838200"/>
          </a:xfrm>
        </p:spPr>
        <p:txBody>
          <a:bodyPr>
            <a:normAutofit/>
          </a:bodyPr>
          <a:lstStyle/>
          <a:p>
            <a:r>
              <a:rPr lang="en-US" sz="4800" dirty="0" smtClean="0">
                <a:effectLst>
                  <a:innerShdw blurRad="114300">
                    <a:schemeClr val="bg2">
                      <a:lumMod val="75000"/>
                    </a:schemeClr>
                  </a:innerShdw>
                </a:effectLst>
                <a:latin typeface="Adobe Caslon Pro" pitchFamily="18" charset="0"/>
              </a:rPr>
              <a:t>Just Listed!</a:t>
            </a:r>
            <a:endParaRPr lang="en-US" sz="2400" dirty="0">
              <a:latin typeface="Adobe Caslon Pro" pitchFamily="18" charset="0"/>
            </a:endParaRPr>
          </a:p>
        </p:txBody>
      </p:sp>
      <p:sp>
        <p:nvSpPr>
          <p:cNvPr id="3" name="Subtitle 2"/>
          <p:cNvSpPr>
            <a:spLocks noGrp="1"/>
          </p:cNvSpPr>
          <p:nvPr>
            <p:ph type="subTitle" idx="1"/>
          </p:nvPr>
        </p:nvSpPr>
        <p:spPr>
          <a:xfrm>
            <a:off x="0" y="4860521"/>
            <a:ext cx="7766957" cy="2209801"/>
          </a:xfrm>
        </p:spPr>
        <p:txBody>
          <a:bodyPr anchor="ctr">
            <a:noAutofit/>
          </a:bodyPr>
          <a:lstStyle/>
          <a:p>
            <a:r>
              <a:rPr lang="en-US" sz="1500" dirty="0">
                <a:solidFill>
                  <a:schemeClr val="bg2">
                    <a:lumMod val="25000"/>
                  </a:schemeClr>
                </a:solidFill>
                <a:latin typeface="Adobe Devanagari" pitchFamily="18" charset="0"/>
                <a:cs typeface="Adobe Devanagari" pitchFamily="18" charset="0"/>
              </a:rPr>
              <a:t>Coastal Cottage Meets Urban Loft... Simple, elegant living in West Ashley. No detail has been left out of this efficient and thoughtful design. This a beautiful restoration of an Arts and Crafts style cottage that has every convenience including complete plumbing, electrical and HVAC replacement. New architectural shingled roof. Original restored hardwood floors and new high-end appliance package including gas range &amp; 8.3 </a:t>
            </a:r>
            <a:r>
              <a:rPr lang="en-US" sz="1500" dirty="0" err="1">
                <a:solidFill>
                  <a:schemeClr val="bg2">
                    <a:lumMod val="25000"/>
                  </a:schemeClr>
                </a:solidFill>
                <a:latin typeface="Adobe Devanagari" pitchFamily="18" charset="0"/>
                <a:cs typeface="Adobe Devanagari" pitchFamily="18" charset="0"/>
              </a:rPr>
              <a:t>gpm</a:t>
            </a:r>
            <a:r>
              <a:rPr lang="en-US" sz="1500" dirty="0">
                <a:solidFill>
                  <a:schemeClr val="bg2">
                    <a:lumMod val="25000"/>
                  </a:schemeClr>
                </a:solidFill>
                <a:latin typeface="Adobe Devanagari" pitchFamily="18" charset="0"/>
                <a:cs typeface="Adobe Devanagari" pitchFamily="18" charset="0"/>
              </a:rPr>
              <a:t> on-demand hot water heater</a:t>
            </a:r>
            <a:r>
              <a:rPr lang="en-US" sz="1500" dirty="0" smtClean="0">
                <a:solidFill>
                  <a:schemeClr val="bg2">
                    <a:lumMod val="25000"/>
                  </a:schemeClr>
                </a:solidFill>
                <a:latin typeface="Adobe Devanagari" pitchFamily="18" charset="0"/>
                <a:cs typeface="Adobe Devanagari" pitchFamily="18" charset="0"/>
              </a:rPr>
              <a:t>. The </a:t>
            </a:r>
            <a:r>
              <a:rPr lang="en-US" sz="1500" dirty="0">
                <a:solidFill>
                  <a:schemeClr val="bg2">
                    <a:lumMod val="25000"/>
                  </a:schemeClr>
                </a:solidFill>
                <a:latin typeface="Adobe Devanagari" pitchFamily="18" charset="0"/>
                <a:cs typeface="Adobe Devanagari" pitchFamily="18" charset="0"/>
              </a:rPr>
              <a:t>exterior has </a:t>
            </a:r>
            <a:r>
              <a:rPr lang="en-US" sz="1500" dirty="0" err="1">
                <a:solidFill>
                  <a:schemeClr val="bg2">
                    <a:lumMod val="25000"/>
                  </a:schemeClr>
                </a:solidFill>
                <a:latin typeface="Adobe Devanagari" pitchFamily="18" charset="0"/>
                <a:cs typeface="Adobe Devanagari" pitchFamily="18" charset="0"/>
              </a:rPr>
              <a:t>Hardie</a:t>
            </a:r>
            <a:r>
              <a:rPr lang="en-US" sz="1500" dirty="0">
                <a:solidFill>
                  <a:schemeClr val="bg2">
                    <a:lumMod val="25000"/>
                  </a:schemeClr>
                </a:solidFill>
                <a:latin typeface="Adobe Devanagari" pitchFamily="18" charset="0"/>
                <a:cs typeface="Adobe Devanagari" pitchFamily="18" charset="0"/>
              </a:rPr>
              <a:t> siding. Huge lot with Grand Oak, Pecan, circular driveway, and restored outbuilding, frame this beautiful and private setting providing nearly unlimited expansion possibilities on a lot that requires no flood insurance. Centrally located in Prime West Ashley. Minutes to downtown, beaches, I-26 and I-526</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85357" y="8945954"/>
            <a:ext cx="2590800" cy="645012"/>
          </a:xfrm>
          <a:prstGeom prst="rect">
            <a:avLst/>
          </a:prstGeom>
          <a:effectLst>
            <a:innerShdw blurRad="114300">
              <a:prstClr val="black"/>
            </a:innerShdw>
          </a:effectLst>
        </p:spPr>
      </p:pic>
      <p:sp>
        <p:nvSpPr>
          <p:cNvPr id="6" name="Rectangle 5"/>
          <p:cNvSpPr/>
          <p:nvPr/>
        </p:nvSpPr>
        <p:spPr>
          <a:xfrm>
            <a:off x="-38100" y="8591352"/>
            <a:ext cx="3886200" cy="1354217"/>
          </a:xfrm>
          <a:prstGeom prst="rect">
            <a:avLst/>
          </a:prstGeom>
        </p:spPr>
        <p:txBody>
          <a:bodyPr anchor="ctr">
            <a:spAutoFit/>
          </a:bodyPr>
          <a:lstStyle/>
          <a:p>
            <a:r>
              <a:rPr lang="en-US" sz="1800" b="1" dirty="0">
                <a:latin typeface="Adobe Caslon Pro" pitchFamily="18" charset="0"/>
              </a:rPr>
              <a:t>Edmund Major</a:t>
            </a:r>
          </a:p>
          <a:p>
            <a:endParaRPr lang="en-US" sz="1600" dirty="0" smtClean="0">
              <a:latin typeface="Adobe Caslon Pro" pitchFamily="18" charset="0"/>
            </a:endParaRPr>
          </a:p>
          <a:p>
            <a:r>
              <a:rPr lang="en-US" sz="1600" dirty="0" smtClean="0">
                <a:latin typeface="Adobe Caslon Pro" pitchFamily="18" charset="0"/>
              </a:rPr>
              <a:t>843-343-6666 C</a:t>
            </a:r>
            <a:r>
              <a:rPr lang="en-US" sz="1600" dirty="0">
                <a:latin typeface="Adobe Caslon Pro" pitchFamily="18" charset="0"/>
              </a:rPr>
              <a:t/>
            </a:r>
            <a:br>
              <a:rPr lang="en-US" sz="1600" dirty="0">
                <a:latin typeface="Adobe Caslon Pro" pitchFamily="18" charset="0"/>
              </a:rPr>
            </a:br>
            <a:r>
              <a:rPr lang="en-US" sz="1600" dirty="0" smtClean="0">
                <a:latin typeface="Adobe Caslon Pro" pitchFamily="18" charset="0"/>
              </a:rPr>
              <a:t>edmund@flywaysc.com</a:t>
            </a:r>
          </a:p>
          <a:p>
            <a:r>
              <a:rPr lang="en-US" sz="1600" dirty="0" smtClean="0">
                <a:latin typeface="Adobe Caslon Pro" pitchFamily="18" charset="0"/>
              </a:rPr>
              <a:t>www.flywaysc.com </a:t>
            </a:r>
            <a:endParaRPr lang="en-US" sz="1600" dirty="0">
              <a:latin typeface="Adobe Caslon Pro" pitchFamily="18" charset="0"/>
            </a:endParaRPr>
          </a:p>
        </p:txBody>
      </p:sp>
      <p:sp>
        <p:nvSpPr>
          <p:cNvPr id="7" name="Rectangle 6"/>
          <p:cNvSpPr/>
          <p:nvPr/>
        </p:nvSpPr>
        <p:spPr>
          <a:xfrm>
            <a:off x="3911600" y="8606741"/>
            <a:ext cx="3886200" cy="1323439"/>
          </a:xfrm>
          <a:prstGeom prst="rect">
            <a:avLst/>
          </a:prstGeom>
        </p:spPr>
        <p:txBody>
          <a:bodyPr anchor="ctr">
            <a:spAutoFit/>
          </a:bodyPr>
          <a:lstStyle/>
          <a:p>
            <a:pPr algn="r"/>
            <a:r>
              <a:rPr lang="en-US" sz="1600" dirty="0">
                <a:latin typeface="Adobe Caslon Pro" pitchFamily="18" charset="0"/>
              </a:rPr>
              <a:t>Flyway Real Estate, LLC</a:t>
            </a:r>
          </a:p>
          <a:p>
            <a:pPr algn="r"/>
            <a:r>
              <a:rPr lang="en-US" sz="1600" dirty="0">
                <a:latin typeface="Adobe Caslon Pro" pitchFamily="18" charset="0"/>
              </a:rPr>
              <a:t>1630 Meeting </a:t>
            </a:r>
            <a:r>
              <a:rPr lang="en-US" sz="1600" dirty="0" smtClean="0">
                <a:latin typeface="Adobe Caslon Pro" pitchFamily="18" charset="0"/>
              </a:rPr>
              <a:t>St.</a:t>
            </a:r>
            <a:br>
              <a:rPr lang="en-US" sz="1600" dirty="0" smtClean="0">
                <a:latin typeface="Adobe Caslon Pro" pitchFamily="18" charset="0"/>
              </a:rPr>
            </a:br>
            <a:r>
              <a:rPr lang="en-US" sz="1600" dirty="0" err="1" smtClean="0">
                <a:latin typeface="Adobe Caslon Pro" pitchFamily="18" charset="0"/>
              </a:rPr>
              <a:t>Bldg</a:t>
            </a:r>
            <a:r>
              <a:rPr lang="en-US" sz="1600" dirty="0" smtClean="0">
                <a:latin typeface="Adobe Caslon Pro" pitchFamily="18" charset="0"/>
              </a:rPr>
              <a:t> 1</a:t>
            </a:r>
          </a:p>
          <a:p>
            <a:pPr algn="r"/>
            <a:r>
              <a:rPr lang="en-US" sz="1600" dirty="0" err="1" smtClean="0">
                <a:latin typeface="Adobe Caslon Pro" pitchFamily="18" charset="0"/>
              </a:rPr>
              <a:t>Ste</a:t>
            </a:r>
            <a:r>
              <a:rPr lang="en-US" sz="1600" dirty="0" smtClean="0">
                <a:latin typeface="Adobe Caslon Pro" pitchFamily="18" charset="0"/>
              </a:rPr>
              <a:t> 302</a:t>
            </a:r>
          </a:p>
          <a:p>
            <a:pPr algn="r"/>
            <a:r>
              <a:rPr lang="en-US" sz="1600" dirty="0" smtClean="0">
                <a:latin typeface="Adobe Caslon Pro" pitchFamily="18" charset="0"/>
              </a:rPr>
              <a:t>Charleston</a:t>
            </a:r>
            <a:r>
              <a:rPr lang="en-US" sz="1600" dirty="0">
                <a:latin typeface="Adobe Caslon Pro" pitchFamily="18" charset="0"/>
              </a:rPr>
              <a:t>, SC </a:t>
            </a:r>
            <a:r>
              <a:rPr lang="en-US" sz="1600" dirty="0" smtClean="0">
                <a:latin typeface="Adobe Caslon Pro" pitchFamily="18" charset="0"/>
              </a:rPr>
              <a:t>29405</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53" y="1430921"/>
            <a:ext cx="5113334" cy="3411263"/>
          </a:xfrm>
          <a:prstGeom prst="rect">
            <a:avLst/>
          </a:prstGeom>
          <a:ln>
            <a:noFill/>
          </a:ln>
          <a:effectLst>
            <a:softEdge rad="112500"/>
          </a:effectLst>
        </p:spPr>
      </p:pic>
      <p:sp>
        <p:nvSpPr>
          <p:cNvPr id="9" name="Rectangle 8"/>
          <p:cNvSpPr/>
          <p:nvPr/>
        </p:nvSpPr>
        <p:spPr>
          <a:xfrm>
            <a:off x="626" y="762000"/>
            <a:ext cx="7765704" cy="830997"/>
          </a:xfrm>
          <a:prstGeom prst="rect">
            <a:avLst/>
          </a:prstGeom>
        </p:spPr>
        <p:txBody>
          <a:bodyPr wrap="square">
            <a:spAutoFit/>
          </a:bodyPr>
          <a:lstStyle/>
          <a:p>
            <a:pPr algn="ctr"/>
            <a:r>
              <a:rPr lang="en-US" sz="2400" b="1" dirty="0">
                <a:ln w="3175">
                  <a:solidFill>
                    <a:schemeClr val="bg2">
                      <a:lumMod val="25000"/>
                    </a:schemeClr>
                  </a:solidFill>
                </a:ln>
                <a:solidFill>
                  <a:schemeClr val="bg2">
                    <a:lumMod val="50000"/>
                  </a:schemeClr>
                </a:solidFill>
                <a:latin typeface="Adobe Caslon Pro" pitchFamily="18" charset="0"/>
              </a:rPr>
              <a:t>1609 </a:t>
            </a:r>
            <a:r>
              <a:rPr lang="en-US" sz="2400" b="1" dirty="0" err="1">
                <a:ln w="3175">
                  <a:solidFill>
                    <a:schemeClr val="bg2">
                      <a:lumMod val="25000"/>
                    </a:schemeClr>
                  </a:solidFill>
                </a:ln>
                <a:solidFill>
                  <a:schemeClr val="bg2">
                    <a:lumMod val="50000"/>
                  </a:schemeClr>
                </a:solidFill>
                <a:latin typeface="Adobe Caslon Pro" pitchFamily="18" charset="0"/>
              </a:rPr>
              <a:t>Poinsetta</a:t>
            </a:r>
            <a:r>
              <a:rPr lang="en-US" sz="2400" b="1" dirty="0">
                <a:ln w="3175">
                  <a:solidFill>
                    <a:schemeClr val="bg2">
                      <a:lumMod val="25000"/>
                    </a:schemeClr>
                  </a:solidFill>
                </a:ln>
                <a:solidFill>
                  <a:schemeClr val="bg2">
                    <a:lumMod val="50000"/>
                  </a:schemeClr>
                </a:solidFill>
                <a:latin typeface="Adobe Caslon Pro" pitchFamily="18" charset="0"/>
              </a:rPr>
              <a:t> </a:t>
            </a:r>
            <a:r>
              <a:rPr lang="en-US" sz="2400" b="1" dirty="0" smtClean="0">
                <a:ln w="3175">
                  <a:solidFill>
                    <a:schemeClr val="bg2">
                      <a:lumMod val="25000"/>
                    </a:schemeClr>
                  </a:solidFill>
                </a:ln>
                <a:solidFill>
                  <a:schemeClr val="bg2">
                    <a:lumMod val="50000"/>
                  </a:schemeClr>
                </a:solidFill>
                <a:latin typeface="Adobe Caslon Pro" pitchFamily="18" charset="0"/>
              </a:rPr>
              <a:t>Road - </a:t>
            </a:r>
            <a:r>
              <a:rPr lang="en-US" sz="2400" b="1" dirty="0" err="1" smtClean="0">
                <a:ln w="3175">
                  <a:solidFill>
                    <a:schemeClr val="bg2">
                      <a:lumMod val="25000"/>
                    </a:schemeClr>
                  </a:solidFill>
                </a:ln>
                <a:solidFill>
                  <a:schemeClr val="bg2">
                    <a:lumMod val="50000"/>
                  </a:schemeClr>
                </a:solidFill>
                <a:latin typeface="Adobe Caslon Pro" pitchFamily="18" charset="0"/>
              </a:rPr>
              <a:t>Pinecrest</a:t>
            </a:r>
            <a:r>
              <a:rPr lang="en-US" sz="2400" b="1" dirty="0" smtClean="0">
                <a:ln w="3175">
                  <a:solidFill>
                    <a:schemeClr val="bg2">
                      <a:lumMod val="25000"/>
                    </a:schemeClr>
                  </a:solidFill>
                </a:ln>
                <a:solidFill>
                  <a:schemeClr val="bg2">
                    <a:lumMod val="50000"/>
                  </a:schemeClr>
                </a:solidFill>
                <a:latin typeface="Adobe Caslon Pro" pitchFamily="18" charset="0"/>
              </a:rPr>
              <a:t> Gardens</a:t>
            </a:r>
          </a:p>
          <a:p>
            <a:pPr algn="ctr"/>
            <a:r>
              <a:rPr lang="en-US" sz="2400" b="1" dirty="0" smtClean="0">
                <a:ln w="3175">
                  <a:solidFill>
                    <a:schemeClr val="bg2">
                      <a:lumMod val="25000"/>
                    </a:schemeClr>
                  </a:solidFill>
                </a:ln>
                <a:solidFill>
                  <a:schemeClr val="bg2">
                    <a:lumMod val="50000"/>
                  </a:schemeClr>
                </a:solidFill>
                <a:latin typeface="Adobe Caslon Pro" pitchFamily="18" charset="0"/>
              </a:rPr>
              <a:t>Charleston - MLS# </a:t>
            </a:r>
            <a:r>
              <a:rPr lang="en-US" sz="2400" b="1" dirty="0" smtClean="0">
                <a:ln w="3175">
                  <a:solidFill>
                    <a:schemeClr val="bg2">
                      <a:lumMod val="25000"/>
                    </a:schemeClr>
                  </a:solidFill>
                </a:ln>
                <a:solidFill>
                  <a:schemeClr val="bg2">
                    <a:lumMod val="50000"/>
                  </a:schemeClr>
                </a:solidFill>
                <a:latin typeface="Adobe Caslon Pro" pitchFamily="18" charset="0"/>
              </a:rPr>
              <a:t>15000532 - </a:t>
            </a:r>
            <a:r>
              <a:rPr lang="en-US" sz="2400" b="1" dirty="0" smtClean="0">
                <a:ln w="3175">
                  <a:solidFill>
                    <a:schemeClr val="bg2">
                      <a:lumMod val="25000"/>
                    </a:schemeClr>
                  </a:solidFill>
                </a:ln>
                <a:solidFill>
                  <a:schemeClr val="bg2">
                    <a:lumMod val="50000"/>
                  </a:schemeClr>
                </a:solidFill>
                <a:latin typeface="Adobe Caslon Pro" pitchFamily="18" charset="0"/>
              </a:rPr>
              <a:t>$239,950</a:t>
            </a:r>
            <a:endParaRPr lang="en-US" sz="2400" b="1" dirty="0">
              <a:ln w="3175">
                <a:solidFill>
                  <a:schemeClr val="bg2">
                    <a:lumMod val="25000"/>
                  </a:schemeClr>
                </a:solidFill>
              </a:ln>
              <a:solidFill>
                <a:schemeClr val="bg2">
                  <a:lumMod val="50000"/>
                </a:schemeClr>
              </a:solidFill>
              <a:latin typeface="Adobe Caslon Pro" pitchFamily="18" charset="0"/>
            </a:endParaRPr>
          </a:p>
        </p:txBody>
      </p:sp>
      <p:grpSp>
        <p:nvGrpSpPr>
          <p:cNvPr id="18" name="Group 17"/>
          <p:cNvGrpSpPr/>
          <p:nvPr/>
        </p:nvGrpSpPr>
        <p:grpSpPr>
          <a:xfrm>
            <a:off x="52110" y="7088659"/>
            <a:ext cx="7662737" cy="963534"/>
            <a:chOff x="54832" y="7163091"/>
            <a:chExt cx="7662737" cy="963534"/>
          </a:xfrm>
        </p:grpSpPr>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832" y="7163091"/>
              <a:ext cx="1463040" cy="963534"/>
            </a:xfrm>
            <a:prstGeom prst="rect">
              <a:avLst/>
            </a:prstGeom>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281"/>
            <a:stretch/>
          </p:blipFill>
          <p:spPr>
            <a:xfrm>
              <a:off x="1604756" y="7163091"/>
              <a:ext cx="1463040" cy="963534"/>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54529" y="7163091"/>
              <a:ext cx="1463040" cy="963534"/>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04604" y="7163091"/>
              <a:ext cx="1463040" cy="963534"/>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54680" y="7163091"/>
              <a:ext cx="1463040" cy="963534"/>
            </a:xfrm>
            <a:prstGeom prst="rect">
              <a:avLst/>
            </a:prstGeom>
          </p:spPr>
        </p:pic>
      </p:grpSp>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176157" y="1430923"/>
            <a:ext cx="2590800" cy="1728402"/>
          </a:xfrm>
          <a:prstGeom prst="rect">
            <a:avLst/>
          </a:prstGeom>
          <a:ln>
            <a:noFill/>
          </a:ln>
          <a:effectLst>
            <a:softEdge rad="112500"/>
          </a:effectLst>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176159" y="3113783"/>
            <a:ext cx="2590797" cy="1728401"/>
          </a:xfrm>
          <a:prstGeom prst="rect">
            <a:avLst/>
          </a:prstGeom>
          <a:ln>
            <a:noFill/>
          </a:ln>
          <a:effectLst>
            <a:softEdge rad="112500"/>
          </a:effectLst>
        </p:spPr>
      </p:pic>
      <p:sp>
        <p:nvSpPr>
          <p:cNvPr id="17" name="Rectangle 16"/>
          <p:cNvSpPr/>
          <p:nvPr/>
        </p:nvSpPr>
        <p:spPr>
          <a:xfrm>
            <a:off x="1" y="8165068"/>
            <a:ext cx="7772400" cy="369332"/>
          </a:xfrm>
          <a:prstGeom prst="rect">
            <a:avLst/>
          </a:prstGeom>
          <a:noFill/>
          <a:effectLst>
            <a:outerShdw blurRad="63500" sx="102000" sy="102000" algn="ctr" rotWithShape="0">
              <a:prstClr val="black">
                <a:alpha val="40000"/>
              </a:prstClr>
            </a:outerShdw>
          </a:effectLst>
        </p:spPr>
        <p:txBody>
          <a:bodyPr wrap="square" anchor="ctr">
            <a:spAutoFit/>
          </a:bodyPr>
          <a:lstStyle/>
          <a:p>
            <a:pPr algn="ctr"/>
            <a:r>
              <a:rPr lang="en-US" sz="1800" dirty="0" smtClean="0">
                <a:ln>
                  <a:solidFill>
                    <a:schemeClr val="bg2">
                      <a:lumMod val="25000"/>
                    </a:schemeClr>
                  </a:solidFill>
                </a:ln>
                <a:solidFill>
                  <a:schemeClr val="bg2">
                    <a:lumMod val="25000"/>
                  </a:schemeClr>
                </a:solidFill>
                <a:latin typeface="Adobe Caslon Pro" pitchFamily="18" charset="0"/>
              </a:rPr>
              <a:t>Visit www.1609poinsettaroad.com for more info and photos</a:t>
            </a:r>
            <a:endParaRPr lang="en-US" sz="1800" dirty="0">
              <a:ln>
                <a:solidFill>
                  <a:schemeClr val="bg2">
                    <a:lumMod val="25000"/>
                  </a:schemeClr>
                </a:solidFill>
              </a:ln>
              <a:solidFill>
                <a:schemeClr val="bg2">
                  <a:lumMod val="25000"/>
                </a:schemeClr>
              </a:solidFill>
              <a:latin typeface="Adobe Caslon Pro" pitchFamily="18" charset="0"/>
            </a:endParaRPr>
          </a:p>
        </p:txBody>
      </p:sp>
    </p:spTree>
    <p:extLst>
      <p:ext uri="{BB962C8B-B14F-4D97-AF65-F5344CB8AC3E}">
        <p14:creationId xmlns:p14="http://schemas.microsoft.com/office/powerpoint/2010/main" val="1744608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170</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Listed!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Lunch to be served · 10/23/14 11-1:30</dc:title>
  <dc:creator>CVH360</dc:creator>
  <cp:lastModifiedBy>atp1313@gmail.com</cp:lastModifiedBy>
  <cp:revision>9</cp:revision>
  <dcterms:created xsi:type="dcterms:W3CDTF">2006-08-16T00:00:00Z</dcterms:created>
  <dcterms:modified xsi:type="dcterms:W3CDTF">2015-01-09T12:40:38Z</dcterms:modified>
</cp:coreProperties>
</file>