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20000"/>
    <a:srgbClr val="96FD2F"/>
    <a:srgbClr val="4EFB31"/>
    <a:srgbClr val="89ED03"/>
    <a:srgbClr val="63E60A"/>
    <a:srgbClr val="C030B6"/>
    <a:srgbClr val="FFFF00"/>
    <a:srgbClr val="FFCC00"/>
    <a:srgbClr val="F3E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74846" y="71596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Serene woods/wetland backing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Easy walk to Bees Landing Recreation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Ctr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new grocery and shops - open soon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E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nvironmentally friendly living!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228600" y="7083425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1BR down, 4 up,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flex spaces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Love the Kitchen - stainless appliances, gorgeous granite, upgraded cabinets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MBR w/separate tub &amp; shower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73" y="11348"/>
            <a:ext cx="63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 Great location, convenient to everything, energy $$ saver…”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62191" y="228600"/>
            <a:ext cx="41812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160 Gazania Way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6468" y="4785790"/>
            <a:ext cx="120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BR, 3BA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2835 SF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939038" y="6781800"/>
            <a:ext cx="485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family home, move-in ready, priced well…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838200"/>
            <a:ext cx="7200899" cy="48005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04421" y="609600"/>
            <a:ext cx="1996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Charleston, SC 29414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2415409" y="5041900"/>
            <a:ext cx="2385191" cy="1721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8467"/>
          <a:stretch/>
        </p:blipFill>
        <p:spPr>
          <a:xfrm>
            <a:off x="4588201" y="5105400"/>
            <a:ext cx="2311251" cy="18177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943"/>
            <a:ext cx="2636936" cy="17579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38101" y="1143000"/>
            <a:ext cx="6807200" cy="4154984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i="0" spc="50" dirty="0" smtClean="0">
              <a:ln w="11430"/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anose="02000000000000000000" pitchFamily="2" charset="0"/>
            </a:endParaRPr>
          </a:p>
          <a:p>
            <a:pPr algn="ctr"/>
            <a:r>
              <a:rPr lang="en-US" sz="4400" b="1" i="0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Open </a:t>
            </a:r>
            <a:r>
              <a:rPr lang="en-US" sz="4400" b="1" i="0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House &amp;</a:t>
            </a:r>
            <a:endParaRPr lang="en-US" sz="4400" b="1" i="0" spc="50" dirty="0">
              <a:ln w="11430"/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anose="02000000000000000000" pitchFamily="2" charset="0"/>
            </a:endParaRPr>
          </a:p>
          <a:p>
            <a:pPr algn="ctr"/>
            <a:r>
              <a:rPr lang="en-US" sz="4400" b="1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“Wine-down” </a:t>
            </a:r>
            <a:r>
              <a:rPr lang="en-US" sz="4400" b="1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Friday</a:t>
            </a:r>
            <a:endParaRPr lang="en-US" sz="4400" b="1" spc="50" dirty="0" smtClean="0">
              <a:ln w="11430"/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anose="02000000000000000000" pitchFamily="2" charset="0"/>
            </a:endParaRPr>
          </a:p>
          <a:p>
            <a:pPr algn="ctr"/>
            <a:r>
              <a:rPr lang="en-US" sz="4400" b="1" i="0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10 </a:t>
            </a:r>
            <a:r>
              <a:rPr lang="en-US" sz="4400" b="1" i="0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January</a:t>
            </a:r>
          </a:p>
          <a:p>
            <a:pPr algn="ctr"/>
            <a:r>
              <a:rPr lang="en-US" sz="4400" b="1" i="0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5:30PM-7:30PM</a:t>
            </a:r>
            <a:endParaRPr lang="en-US" sz="4400" b="1" i="0" spc="50" dirty="0" smtClean="0">
              <a:ln w="11430"/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anose="02000000000000000000" pitchFamily="2" charset="0"/>
            </a:endParaRPr>
          </a:p>
          <a:p>
            <a:pPr algn="ctr"/>
            <a:r>
              <a:rPr lang="en-US" sz="2000" b="1" i="0" cap="none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Hosted by Amy</a:t>
            </a:r>
            <a:r>
              <a:rPr lang="en-US" sz="2400" b="1" i="0" cap="none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, </a:t>
            </a:r>
            <a:r>
              <a:rPr lang="en-US" sz="2400" b="1" i="0" cap="none" spc="50" dirty="0" smtClean="0">
                <a:ln w="11430"/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anose="02000000000000000000" pitchFamily="2" charset="0"/>
              </a:rPr>
              <a:t>843-729-5571</a:t>
            </a:r>
          </a:p>
          <a:p>
            <a:pPr algn="ctr"/>
            <a:endParaRPr lang="en-US" sz="2000" b="1" i="0" cap="none" spc="50" dirty="0">
              <a:ln w="11430"/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111907">
            <a:off x="4514065" y="1271233"/>
            <a:ext cx="2326583" cy="798205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407,500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119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101</cp:revision>
  <dcterms:created xsi:type="dcterms:W3CDTF">2007-02-23T22:02:58Z</dcterms:created>
  <dcterms:modified xsi:type="dcterms:W3CDTF">2020-01-08T23:24:58Z</dcterms:modified>
</cp:coreProperties>
</file>