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D0D"/>
    <a:srgbClr val="FFA7A7"/>
    <a:srgbClr val="89ED03"/>
    <a:srgbClr val="96FD2F"/>
    <a:srgbClr val="4EFB31"/>
    <a:srgbClr val="63E60A"/>
    <a:srgbClr val="C030B6"/>
    <a:srgbClr val="FFFF00"/>
    <a:srgbClr val="FFCC00"/>
    <a:srgbClr val="F3E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75" d="100"/>
          <a:sy n="75" d="100"/>
        </p:scale>
        <p:origin x="-2532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 dirty="0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374846" y="7159625"/>
            <a:ext cx="3276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Serene woods/wetland backing</a:t>
            </a:r>
          </a:p>
          <a:p>
            <a:pPr lvl="0"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Easy walk to Bees Landing Recreation </a:t>
            </a:r>
            <a:r>
              <a:rPr lang="en-US" sz="1200" i="0" dirty="0" err="1" smtClean="0">
                <a:solidFill>
                  <a:srgbClr val="FFFFFF"/>
                </a:solidFill>
                <a:latin typeface="Arial" charset="0"/>
              </a:rPr>
              <a:t>Ctr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Walk to new grocery and shops - open soon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E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nvironmentally friendly living!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970730" y="8405812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8161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8015288"/>
            <a:ext cx="1052512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990600" y="83756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10734" y="7848312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</a:t>
              </a:r>
              <a:r>
                <a:rPr lang="en-US" sz="1300" i="0" dirty="0" smtClean="0">
                  <a:solidFill>
                    <a:srgbClr val="FFFFFF"/>
                  </a:solidFill>
                </a:rPr>
                <a:t>Military. </a:t>
              </a:r>
              <a:r>
                <a:rPr lang="en-US" sz="1300" dirty="0" smtClean="0">
                  <a:solidFill>
                    <a:srgbClr val="FFFFFF"/>
                  </a:solidFill>
                </a:rPr>
                <a:t>Active</a:t>
              </a:r>
              <a:r>
                <a:rPr lang="en-US" sz="1300" dirty="0">
                  <a:solidFill>
                    <a:srgbClr val="FFFFFF"/>
                  </a:solidFill>
                </a:rPr>
                <a:t> </a:t>
              </a:r>
              <a:r>
                <a:rPr lang="en-US" sz="1300" dirty="0" smtClean="0">
                  <a:solidFill>
                    <a:srgbClr val="FFFFFF"/>
                  </a:solidFill>
                </a:rPr>
                <a:t>Agent.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 smtClean="0">
                  <a:solidFill>
                    <a:srgbClr val="FFFFFF"/>
                  </a:solidFill>
                </a:rPr>
                <a:t>,Realtor</a:t>
              </a:r>
              <a:r>
                <a:rPr lang="en-US" sz="1300" i="0" dirty="0">
                  <a:solidFill>
                    <a:srgbClr val="FFFFFF"/>
                  </a:solidFill>
                </a:rPr>
                <a:t>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</a:t>
              </a:r>
              <a:r>
                <a:rPr lang="en-US" sz="28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R</a:t>
              </a:r>
              <a:r>
                <a:rPr lang="en-US" sz="20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sp>
        <p:nvSpPr>
          <p:cNvPr id="20" name="Text Box 70"/>
          <p:cNvSpPr txBox="1">
            <a:spLocks noChangeArrowheads="1"/>
          </p:cNvSpPr>
          <p:nvPr/>
        </p:nvSpPr>
        <p:spPr bwMode="auto">
          <a:xfrm>
            <a:off x="228600" y="7083425"/>
            <a:ext cx="2917646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1BR down, 4 up,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flex spaces</a:t>
            </a:r>
            <a:endParaRPr lang="en-US" sz="1200" i="0" dirty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Love the Kitchen - stainless appliances, gorgeous granite, upgraded cabinets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MBR w/separate tub &amp; shower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873" y="11348"/>
            <a:ext cx="636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“ Great location, convenient to everything, energy $$ saver…”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62191" y="228600"/>
            <a:ext cx="41812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160 Gazania Way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6468" y="4785790"/>
            <a:ext cx="1201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BR, 3BA</a:t>
            </a:r>
          </a:p>
          <a:p>
            <a:pPr algn="ctr"/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2835 SF</a:t>
            </a: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939038" y="6781800"/>
            <a:ext cx="4852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Nice family home, move-in ready, priced well…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838200"/>
            <a:ext cx="7200899" cy="480059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404421" y="609600"/>
            <a:ext cx="19963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FF00"/>
                </a:solidFill>
              </a:rPr>
              <a:t>Charleston, SC 29414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"/>
          <a:stretch/>
        </p:blipFill>
        <p:spPr>
          <a:xfrm>
            <a:off x="2415409" y="5041900"/>
            <a:ext cx="2385191" cy="17219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" r="8467"/>
          <a:stretch/>
        </p:blipFill>
        <p:spPr>
          <a:xfrm>
            <a:off x="4588201" y="5105400"/>
            <a:ext cx="2311251" cy="181778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4943"/>
            <a:ext cx="2636936" cy="175795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Rectangle 7"/>
          <p:cNvSpPr/>
          <p:nvPr/>
        </p:nvSpPr>
        <p:spPr>
          <a:xfrm>
            <a:off x="82550" y="1219200"/>
            <a:ext cx="6699250" cy="4001095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Saturday 11 Jan</a:t>
            </a:r>
          </a:p>
          <a:p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2PM-5PM</a:t>
            </a:r>
          </a:p>
          <a:p>
            <a:pPr algn="ctr"/>
            <a:r>
              <a:rPr lang="en-US" sz="5400" b="1" i="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Public </a:t>
            </a:r>
            <a:r>
              <a:rPr lang="en-US" sz="5400" b="1" i="0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Open House</a:t>
            </a:r>
          </a:p>
          <a:p>
            <a:pPr algn="r"/>
            <a:r>
              <a:rPr lang="en-US" sz="4400" b="1" cap="none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Sunday 12 Jan</a:t>
            </a:r>
          </a:p>
          <a:p>
            <a:pPr algn="r"/>
            <a:r>
              <a:rPr lang="en-US" sz="4400" b="1" cap="none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  1PM-4PM</a:t>
            </a:r>
          </a:p>
          <a:p>
            <a:pPr algn="ctr"/>
            <a:r>
              <a:rPr lang="en-US" sz="2400" b="1" i="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Hosted by Caitlin 843-789-9820</a:t>
            </a:r>
            <a:endParaRPr lang="en-US" sz="2400" b="1" i="0" cap="none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 rot="2111907">
            <a:off x="4514065" y="1271233"/>
            <a:ext cx="2326583" cy="798205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>
              <a:rot lat="0" lon="0" rev="1200000"/>
            </a:lightRig>
          </a:scene3d>
          <a:sp3d extrusionH="76200" contourW="12700">
            <a:extrusionClr>
              <a:srgbClr val="FFCC66"/>
            </a:extrusionClr>
            <a:contourClr>
              <a:srgbClr val="FFCD9B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407,500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120</Words>
  <Application>Microsoft Office PowerPoint</Application>
  <PresentationFormat>On-screen Show (4:3)</PresentationFormat>
  <Paragraphs>28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</cp:lastModifiedBy>
  <cp:revision>101</cp:revision>
  <dcterms:created xsi:type="dcterms:W3CDTF">2007-02-23T22:02:58Z</dcterms:created>
  <dcterms:modified xsi:type="dcterms:W3CDTF">2020-01-08T23:26:03Z</dcterms:modified>
</cp:coreProperties>
</file>