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9/27/2016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Five Car Garage in Summerville!!!</a:t>
            </a:r>
            <a:endPar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p:cNvSpPr/>
          <p:nvPr/>
        </p:nvSpPr>
        <p:spPr>
          <a:xfrm>
            <a:off x="-3175" y="4573221"/>
            <a:ext cx="7767639" cy="3293209"/>
          </a:xfrm>
          <a:prstGeom prst="rect">
            <a:avLst/>
          </a:prstGeom>
        </p:spPr>
        <p:txBody>
          <a:bodyPr wrap="square" anchor="ctr">
            <a:spAutoFit/>
          </a:bodyPr>
          <a:lstStyle/>
          <a:p>
            <a:pPr algn="ctr"/>
            <a:r>
              <a:rPr lang="en-US" sz="1600" dirty="0">
                <a:solidFill>
                  <a:schemeClr val="tx2"/>
                </a:solidFill>
                <a:latin typeface="Arial" panose="020B0604020202020204" pitchFamily="34" charset="0"/>
                <a:cs typeface="Arial" panose="020B0604020202020204" pitchFamily="34" charset="0"/>
              </a:rPr>
              <a:t>This 4,961 Sq. Ft. custom built, brick home features a large .89 acre lot and a massive 5 car garage (1,275 Sq. Ft. Garage)! Hardwood flooring 3/4'' tongue and groove throughout most of the first floor. Large eat in kitchen overlooking the back yard. Solid oak cabinets, extra large pantry, large enough to add an island. Tons of counter &amp; cabinet space for the chef and entertaining, as well as, a wet bar. Family room is open and has a fireplace. Formal dining room is large and will easily hold your largest dining </a:t>
            </a:r>
            <a:r>
              <a:rPr lang="en-US" sz="1600" dirty="0" err="1">
                <a:solidFill>
                  <a:schemeClr val="tx2"/>
                </a:solidFill>
                <a:latin typeface="Arial" panose="020B0604020202020204" pitchFamily="34" charset="0"/>
                <a:cs typeface="Arial" panose="020B0604020202020204" pitchFamily="34" charset="0"/>
              </a:rPr>
              <a:t>rm</a:t>
            </a:r>
            <a:r>
              <a:rPr lang="en-US" sz="1600" dirty="0">
                <a:solidFill>
                  <a:schemeClr val="tx2"/>
                </a:solidFill>
                <a:latin typeface="Arial" panose="020B0604020202020204" pitchFamily="34" charset="0"/>
                <a:cs typeface="Arial" panose="020B0604020202020204" pitchFamily="34" charset="0"/>
              </a:rPr>
              <a:t> furniture. Formal living would make a great office. Both offer chair rail &amp; crown molding. 400 square foot sun room is great additional space. 1,000+ </a:t>
            </a:r>
            <a:r>
              <a:rPr lang="en-US" sz="1600" dirty="0" err="1">
                <a:solidFill>
                  <a:schemeClr val="tx2"/>
                </a:solidFill>
                <a:latin typeface="Arial" panose="020B0604020202020204" pitchFamily="34" charset="0"/>
                <a:cs typeface="Arial" panose="020B0604020202020204" pitchFamily="34" charset="0"/>
              </a:rPr>
              <a:t>sq</a:t>
            </a:r>
            <a:r>
              <a:rPr lang="en-US" sz="1600" dirty="0">
                <a:solidFill>
                  <a:schemeClr val="tx2"/>
                </a:solidFill>
                <a:latin typeface="Arial" panose="020B0604020202020204" pitchFamily="34" charset="0"/>
                <a:cs typeface="Arial" panose="020B0604020202020204" pitchFamily="34" charset="0"/>
              </a:rPr>
              <a:t> </a:t>
            </a:r>
            <a:r>
              <a:rPr lang="en-US" sz="1600" dirty="0" err="1">
                <a:solidFill>
                  <a:schemeClr val="tx2"/>
                </a:solidFill>
                <a:latin typeface="Arial" panose="020B0604020202020204" pitchFamily="34" charset="0"/>
                <a:cs typeface="Arial" panose="020B0604020202020204" pitchFamily="34" charset="0"/>
              </a:rPr>
              <a:t>ft</a:t>
            </a:r>
            <a:r>
              <a:rPr lang="en-US" sz="1600" dirty="0">
                <a:solidFill>
                  <a:schemeClr val="tx2"/>
                </a:solidFill>
                <a:latin typeface="Arial" panose="020B0604020202020204" pitchFamily="34" charset="0"/>
                <a:cs typeface="Arial" panose="020B0604020202020204" pitchFamily="34" charset="0"/>
              </a:rPr>
              <a:t> Downstairs Master Suite featuring it's own enclosed all-in-one washer/dryer, sitting room with fireplace and built ins, Sunroom is not included in square footage but has window heat and air unit. Massive storage above 2 car garage with stairs leading up to it from back of garage (not inside the home). Extensive, top of the line solid wood trim throughout the home.</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71114"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1114" y="7981950"/>
            <a:ext cx="1371600" cy="9144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3197858" y="7981950"/>
            <a:ext cx="1371600" cy="9144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71114" y="856125"/>
            <a:ext cx="3783440" cy="251006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4761230" y="7981950"/>
            <a:ext cx="1371600" cy="9144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324600" y="7981950"/>
            <a:ext cx="1371600" cy="9144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64502"/>
            <a:ext cx="3919434" cy="286544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160 Rolling Meadows </a:t>
            </a:r>
            <a:r>
              <a:rPr lang="en-US" sz="2400" b="1" dirty="0" err="1">
                <a:solidFill>
                  <a:schemeClr val="tx2"/>
                </a:solidFill>
                <a:latin typeface="Arial" panose="020B0604020202020204" pitchFamily="34" charset="0"/>
                <a:cs typeface="Arial" panose="020B0604020202020204" pitchFamily="34" charset="0"/>
              </a:rPr>
              <a:t>Dr</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Walnut Farms</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29485</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16025051</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$695,000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6 Bedrooms | 5½ Baths | 4,961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1114" y="3543300"/>
            <a:ext cx="1371600" cy="9144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634486" y="3543300"/>
            <a:ext cx="1371600" cy="9144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324600" y="3543300"/>
            <a:ext cx="1371600" cy="9144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3197858" y="3543300"/>
            <a:ext cx="1371600" cy="9144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4761230" y="3543300"/>
            <a:ext cx="1371600" cy="9144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1634486" y="7981950"/>
            <a:ext cx="1371600" cy="914400"/>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295</TotalTime>
  <Words>246</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39</cp:revision>
  <dcterms:created xsi:type="dcterms:W3CDTF">2006-08-16T00:00:00Z</dcterms:created>
  <dcterms:modified xsi:type="dcterms:W3CDTF">2016-09-27T17:20:30Z</dcterms:modified>
</cp:coreProperties>
</file>